
<file path=[Content_Types].xml><?xml version="1.0" encoding="utf-8"?>
<Types xmlns="http://schemas.openxmlformats.org/package/2006/content-types">
  <Default Extension="fntdata" ContentType="application/x-fontdata"/>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6"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Roboto" panose="020B0604020202020204" charset="0"/>
      <p:regular r:id="rId17"/>
      <p:bold r:id="rId18"/>
      <p:italic r:id="rId19"/>
      <p:boldItalic r:id="rId20"/>
    </p:embeddedFont>
    <p:embeddedFont>
      <p:font typeface="Roboto Slab"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828683-0E1E-48D1-AC83-E8F30C29BEB0}" v="48" dt="2022-10-05T18:42:55.770"/>
    <p1510:client id="{5EF0273F-125C-4261-9A93-477CD6DCE33C}" v="120" dt="2022-10-04T02:59:41.061"/>
    <p1510:client id="{C420CE44-6C77-4739-AC92-62038474E7AF}" v="13" dt="2022-10-05T18:13:00.227"/>
    <p1510:client id="{F02ADCF3-484F-4916-9076-0A58065368B0}" v="278" dt="2022-10-05T02:47:05.5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F02ADCF3-484F-4916-9076-0A58065368B0}"/>
    <pc:docChg chg="addSld modSld">
      <pc:chgData name="Guest User" userId="" providerId="Windows Live" clId="Web-{F02ADCF3-484F-4916-9076-0A58065368B0}" dt="2022-10-05T02:47:05.463" v="3053"/>
      <pc:docMkLst>
        <pc:docMk/>
      </pc:docMkLst>
      <pc:sldChg chg="addSp delSp modSp modNotes">
        <pc:chgData name="Guest User" userId="" providerId="Windows Live" clId="Web-{F02ADCF3-484F-4916-9076-0A58065368B0}" dt="2022-10-05T01:57:50.253" v="362"/>
        <pc:sldMkLst>
          <pc:docMk/>
          <pc:sldMk cId="0" sldId="256"/>
        </pc:sldMkLst>
        <pc:spChg chg="ord">
          <ac:chgData name="Guest User" userId="" providerId="Windows Live" clId="Web-{F02ADCF3-484F-4916-9076-0A58065368B0}" dt="2022-10-05T01:42:37.180" v="7"/>
          <ac:spMkLst>
            <pc:docMk/>
            <pc:sldMk cId="0" sldId="256"/>
            <ac:spMk id="63" creationId="{00000000-0000-0000-0000-000000000000}"/>
          </ac:spMkLst>
        </pc:spChg>
        <pc:spChg chg="ord">
          <ac:chgData name="Guest User" userId="" providerId="Windows Live" clId="Web-{F02ADCF3-484F-4916-9076-0A58065368B0}" dt="2022-10-05T01:42:28.711" v="6"/>
          <ac:spMkLst>
            <pc:docMk/>
            <pc:sldMk cId="0" sldId="256"/>
            <ac:spMk id="64" creationId="{00000000-0000-0000-0000-000000000000}"/>
          </ac:spMkLst>
        </pc:spChg>
        <pc:picChg chg="add del mod ord">
          <ac:chgData name="Guest User" userId="" providerId="Windows Live" clId="Web-{F02ADCF3-484F-4916-9076-0A58065368B0}" dt="2022-10-05T01:45:13.700" v="20"/>
          <ac:picMkLst>
            <pc:docMk/>
            <pc:sldMk cId="0" sldId="256"/>
            <ac:picMk id="3" creationId="{C00FBF89-89B9-F162-BBF4-0EA20177BE7B}"/>
          </ac:picMkLst>
        </pc:picChg>
      </pc:sldChg>
      <pc:sldChg chg="modSp modNotes">
        <pc:chgData name="Guest User" userId="" providerId="Windows Live" clId="Web-{F02ADCF3-484F-4916-9076-0A58065368B0}" dt="2022-10-05T02:30:33.825" v="1868"/>
        <pc:sldMkLst>
          <pc:docMk/>
          <pc:sldMk cId="0" sldId="257"/>
        </pc:sldMkLst>
        <pc:spChg chg="mod">
          <ac:chgData name="Guest User" userId="" providerId="Windows Live" clId="Web-{F02ADCF3-484F-4916-9076-0A58065368B0}" dt="2022-10-05T02:24:12.314" v="1510" actId="20577"/>
          <ac:spMkLst>
            <pc:docMk/>
            <pc:sldMk cId="0" sldId="257"/>
            <ac:spMk id="70" creationId="{00000000-0000-0000-0000-000000000000}"/>
          </ac:spMkLst>
        </pc:spChg>
      </pc:sldChg>
      <pc:sldChg chg="modSp modNotes">
        <pc:chgData name="Guest User" userId="" providerId="Windows Live" clId="Web-{F02ADCF3-484F-4916-9076-0A58065368B0}" dt="2022-10-05T02:45:11.960" v="2920"/>
        <pc:sldMkLst>
          <pc:docMk/>
          <pc:sldMk cId="0" sldId="258"/>
        </pc:sldMkLst>
        <pc:spChg chg="mod">
          <ac:chgData name="Guest User" userId="" providerId="Windows Live" clId="Web-{F02ADCF3-484F-4916-9076-0A58065368B0}" dt="2022-10-05T01:38:21.844" v="1" actId="14100"/>
          <ac:spMkLst>
            <pc:docMk/>
            <pc:sldMk cId="0" sldId="258"/>
            <ac:spMk id="76" creationId="{00000000-0000-0000-0000-000000000000}"/>
          </ac:spMkLst>
        </pc:spChg>
      </pc:sldChg>
      <pc:sldChg chg="modSp modNotes">
        <pc:chgData name="Guest User" userId="" providerId="Windows Live" clId="Web-{F02ADCF3-484F-4916-9076-0A58065368B0}" dt="2022-10-05T02:47:05.463" v="3053"/>
        <pc:sldMkLst>
          <pc:docMk/>
          <pc:sldMk cId="0" sldId="259"/>
        </pc:sldMkLst>
        <pc:spChg chg="mod">
          <ac:chgData name="Guest User" userId="" providerId="Windows Live" clId="Web-{F02ADCF3-484F-4916-9076-0A58065368B0}" dt="2022-10-05T02:32:22.094" v="2056" actId="20577"/>
          <ac:spMkLst>
            <pc:docMk/>
            <pc:sldMk cId="0" sldId="259"/>
            <ac:spMk id="82" creationId="{00000000-0000-0000-0000-000000000000}"/>
          </ac:spMkLst>
        </pc:spChg>
      </pc:sldChg>
      <pc:sldChg chg="modSp modNotes">
        <pc:chgData name="Guest User" userId="" providerId="Windows Live" clId="Web-{F02ADCF3-484F-4916-9076-0A58065368B0}" dt="2022-10-05T02:45:48.398" v="2941" actId="14100"/>
        <pc:sldMkLst>
          <pc:docMk/>
          <pc:sldMk cId="0" sldId="260"/>
        </pc:sldMkLst>
        <pc:spChg chg="mod">
          <ac:chgData name="Guest User" userId="" providerId="Windows Live" clId="Web-{F02ADCF3-484F-4916-9076-0A58065368B0}" dt="2022-10-05T02:45:48.398" v="2941" actId="14100"/>
          <ac:spMkLst>
            <pc:docMk/>
            <pc:sldMk cId="0" sldId="260"/>
            <ac:spMk id="88" creationId="{00000000-0000-0000-0000-000000000000}"/>
          </ac:spMkLst>
        </pc:spChg>
      </pc:sldChg>
      <pc:sldChg chg="addSp delSp modSp modNotes">
        <pc:chgData name="Guest User" userId="" providerId="Windows Live" clId="Web-{F02ADCF3-484F-4916-9076-0A58065368B0}" dt="2022-10-05T02:47:02.307" v="3009"/>
        <pc:sldMkLst>
          <pc:docMk/>
          <pc:sldMk cId="0" sldId="261"/>
        </pc:sldMkLst>
        <pc:spChg chg="mod">
          <ac:chgData name="Guest User" userId="" providerId="Windows Live" clId="Web-{F02ADCF3-484F-4916-9076-0A58065368B0}" dt="2022-10-05T02:45:50.383" v="2942" actId="20577"/>
          <ac:spMkLst>
            <pc:docMk/>
            <pc:sldMk cId="0" sldId="261"/>
            <ac:spMk id="3" creationId="{3C06E664-CBF1-367E-1EF3-968664AB493C}"/>
          </ac:spMkLst>
        </pc:spChg>
        <pc:spChg chg="add del mod">
          <ac:chgData name="Guest User" userId="" providerId="Windows Live" clId="Web-{F02ADCF3-484F-4916-9076-0A58065368B0}" dt="2022-10-05T01:59:37.897" v="409"/>
          <ac:spMkLst>
            <pc:docMk/>
            <pc:sldMk cId="0" sldId="261"/>
            <ac:spMk id="5" creationId="{8DB68125-FEE6-F14D-CAC6-2444326AAA2C}"/>
          </ac:spMkLst>
        </pc:spChg>
        <pc:spChg chg="add del">
          <ac:chgData name="Guest User" userId="" providerId="Windows Live" clId="Web-{F02ADCF3-484F-4916-9076-0A58065368B0}" dt="2022-10-05T01:59:37.897" v="409"/>
          <ac:spMkLst>
            <pc:docMk/>
            <pc:sldMk cId="0" sldId="261"/>
            <ac:spMk id="94" creationId="{00000000-0000-0000-0000-000000000000}"/>
          </ac:spMkLst>
        </pc:spChg>
      </pc:sldChg>
      <pc:sldChg chg="modSp modNotes">
        <pc:chgData name="Guest User" userId="" providerId="Windows Live" clId="Web-{F02ADCF3-484F-4916-9076-0A58065368B0}" dt="2022-10-05T01:54:09.059" v="160"/>
        <pc:sldMkLst>
          <pc:docMk/>
          <pc:sldMk cId="0" sldId="262"/>
        </pc:sldMkLst>
        <pc:graphicFrameChg chg="mod modGraphic">
          <ac:chgData name="Guest User" userId="" providerId="Windows Live" clId="Web-{F02ADCF3-484F-4916-9076-0A58065368B0}" dt="2022-10-05T01:54:09.059" v="160"/>
          <ac:graphicFrameMkLst>
            <pc:docMk/>
            <pc:sldMk cId="0" sldId="262"/>
            <ac:graphicFrameMk id="4" creationId="{9963113E-5BCB-B3E1-F997-D3B74217F9DA}"/>
          </ac:graphicFrameMkLst>
        </pc:graphicFrameChg>
      </pc:sldChg>
      <pc:sldChg chg="modNotes">
        <pc:chgData name="Guest User" userId="" providerId="Windows Live" clId="Web-{F02ADCF3-484F-4916-9076-0A58065368B0}" dt="2022-10-05T01:51:05.429" v="44"/>
        <pc:sldMkLst>
          <pc:docMk/>
          <pc:sldMk cId="0" sldId="263"/>
        </pc:sldMkLst>
      </pc:sldChg>
      <pc:sldChg chg="modNotes">
        <pc:chgData name="Guest User" userId="" providerId="Windows Live" clId="Web-{F02ADCF3-484F-4916-9076-0A58065368B0}" dt="2022-10-05T01:52:50.619" v="90"/>
        <pc:sldMkLst>
          <pc:docMk/>
          <pc:sldMk cId="0" sldId="264"/>
        </pc:sldMkLst>
      </pc:sldChg>
      <pc:sldChg chg="new">
        <pc:chgData name="Guest User" userId="" providerId="Windows Live" clId="Web-{F02ADCF3-484F-4916-9076-0A58065368B0}" dt="2022-10-05T01:37:33.952" v="0"/>
        <pc:sldMkLst>
          <pc:docMk/>
          <pc:sldMk cId="2283939263" sldId="265"/>
        </pc:sldMkLst>
      </pc:sldChg>
      <pc:sldChg chg="modNotes">
        <pc:chgData name="Guest User" userId="" providerId="Windows Live" clId="Web-{F02ADCF3-484F-4916-9076-0A58065368B0}" dt="2022-10-05T01:51:17.695" v="48"/>
        <pc:sldMkLst>
          <pc:docMk/>
          <pc:sldMk cId="10661302" sldId="266"/>
        </pc:sldMkLst>
      </pc:sldChg>
    </pc:docChg>
  </pc:docChgLst>
  <pc:docChgLst>
    <pc:chgData name="Anuja Bendre" userId="e26b6be9128ff633" providerId="Windows Live" clId="Web-{C420CE44-6C77-4739-AC92-62038474E7AF}"/>
    <pc:docChg chg="modSld">
      <pc:chgData name="Anuja Bendre" userId="e26b6be9128ff633" providerId="Windows Live" clId="Web-{C420CE44-6C77-4739-AC92-62038474E7AF}" dt="2022-10-05T18:13:00.227" v="12" actId="20577"/>
      <pc:docMkLst>
        <pc:docMk/>
      </pc:docMkLst>
      <pc:sldChg chg="modSp">
        <pc:chgData name="Anuja Bendre" userId="e26b6be9128ff633" providerId="Windows Live" clId="Web-{C420CE44-6C77-4739-AC92-62038474E7AF}" dt="2022-10-05T18:13:00.227" v="12" actId="20577"/>
        <pc:sldMkLst>
          <pc:docMk/>
          <pc:sldMk cId="0" sldId="260"/>
        </pc:sldMkLst>
        <pc:spChg chg="mod">
          <ac:chgData name="Anuja Bendre" userId="e26b6be9128ff633" providerId="Windows Live" clId="Web-{C420CE44-6C77-4739-AC92-62038474E7AF}" dt="2022-10-05T18:13:00.227" v="12" actId="20577"/>
          <ac:spMkLst>
            <pc:docMk/>
            <pc:sldMk cId="0" sldId="260"/>
            <ac:spMk id="88" creationId="{00000000-0000-0000-0000-000000000000}"/>
          </ac:spMkLst>
        </pc:spChg>
      </pc:sldChg>
    </pc:docChg>
  </pc:docChgLst>
  <pc:docChgLst>
    <pc:chgData name="Guest User" providerId="Windows Live" clId="Web-{5B828683-0E1E-48D1-AC83-E8F30C29BEB0}"/>
    <pc:docChg chg="modSld">
      <pc:chgData name="Guest User" userId="" providerId="Windows Live" clId="Web-{5B828683-0E1E-48D1-AC83-E8F30C29BEB0}" dt="2022-10-05T19:16:44.700" v="1201"/>
      <pc:docMkLst>
        <pc:docMk/>
      </pc:docMkLst>
      <pc:sldChg chg="modNotes">
        <pc:chgData name="Guest User" userId="" providerId="Windows Live" clId="Web-{5B828683-0E1E-48D1-AC83-E8F30C29BEB0}" dt="2022-10-05T18:39:16.123" v="479"/>
        <pc:sldMkLst>
          <pc:docMk/>
          <pc:sldMk cId="0" sldId="256"/>
        </pc:sldMkLst>
      </pc:sldChg>
      <pc:sldChg chg="modSp modNotes">
        <pc:chgData name="Guest User" userId="" providerId="Windows Live" clId="Web-{5B828683-0E1E-48D1-AC83-E8F30C29BEB0}" dt="2022-10-05T19:00:28.361" v="1167"/>
        <pc:sldMkLst>
          <pc:docMk/>
          <pc:sldMk cId="0" sldId="257"/>
        </pc:sldMkLst>
        <pc:spChg chg="mod">
          <ac:chgData name="Guest User" userId="" providerId="Windows Live" clId="Web-{5B828683-0E1E-48D1-AC83-E8F30C29BEB0}" dt="2022-10-05T18:20:53.718" v="43" actId="20577"/>
          <ac:spMkLst>
            <pc:docMk/>
            <pc:sldMk cId="0" sldId="257"/>
            <ac:spMk id="70" creationId="{00000000-0000-0000-0000-000000000000}"/>
          </ac:spMkLst>
        </pc:spChg>
      </pc:sldChg>
      <pc:sldChg chg="modNotes">
        <pc:chgData name="Guest User" userId="" providerId="Windows Live" clId="Web-{5B828683-0E1E-48D1-AC83-E8F30C29BEB0}" dt="2022-10-05T18:48:33.748" v="885"/>
        <pc:sldMkLst>
          <pc:docMk/>
          <pc:sldMk cId="0" sldId="258"/>
        </pc:sldMkLst>
      </pc:sldChg>
      <pc:sldChg chg="modNotes">
        <pc:chgData name="Guest User" userId="" providerId="Windows Live" clId="Web-{5B828683-0E1E-48D1-AC83-E8F30C29BEB0}" dt="2022-10-05T18:53:30.631" v="1072"/>
        <pc:sldMkLst>
          <pc:docMk/>
          <pc:sldMk cId="0" sldId="259"/>
        </pc:sldMkLst>
      </pc:sldChg>
      <pc:sldChg chg="modNotes">
        <pc:chgData name="Guest User" userId="" providerId="Windows Live" clId="Web-{5B828683-0E1E-48D1-AC83-E8F30C29BEB0}" dt="2022-10-05T19:16:44.700" v="1201"/>
        <pc:sldMkLst>
          <pc:docMk/>
          <pc:sldMk cId="0" sldId="261"/>
        </pc:sldMkLst>
      </pc:sldChg>
    </pc:docChg>
  </pc:docChgLst>
  <pc:docChgLst>
    <pc:chgData name="Guest User" providerId="Windows Live" clId="Web-{BF61C0FB-3889-4D8D-9B87-840B8CD18048}"/>
    <pc:docChg chg="modSld">
      <pc:chgData name="Guest User" userId="" providerId="Windows Live" clId="Web-{BF61C0FB-3889-4D8D-9B87-840B8CD18048}" dt="2022-10-04T01:47:33.337" v="5" actId="20577"/>
      <pc:docMkLst>
        <pc:docMk/>
      </pc:docMkLst>
      <pc:sldChg chg="modSp">
        <pc:chgData name="Guest User" userId="" providerId="Windows Live" clId="Web-{BF61C0FB-3889-4D8D-9B87-840B8CD18048}" dt="2022-10-04T01:47:33.337" v="5" actId="20577"/>
        <pc:sldMkLst>
          <pc:docMk/>
          <pc:sldMk cId="0" sldId="257"/>
        </pc:sldMkLst>
        <pc:spChg chg="mod">
          <ac:chgData name="Guest User" userId="" providerId="Windows Live" clId="Web-{BF61C0FB-3889-4D8D-9B87-840B8CD18048}" dt="2022-10-04T01:47:33.337" v="5" actId="20577"/>
          <ac:spMkLst>
            <pc:docMk/>
            <pc:sldMk cId="0" sldId="257"/>
            <ac:spMk id="69" creationId="{00000000-0000-0000-0000-000000000000}"/>
          </ac:spMkLst>
        </pc:spChg>
      </pc:sldChg>
    </pc:docChg>
  </pc:docChgLst>
  <pc:docChgLst>
    <pc:chgData name="Guest User" providerId="Windows Live" clId="Web-{A5E9000F-384F-499A-AA25-049A66459430}"/>
    <pc:docChg chg="modSld">
      <pc:chgData name="Guest User" userId="" providerId="Windows Live" clId="Web-{A5E9000F-384F-499A-AA25-049A66459430}" dt="2022-10-04T01:59:12.528" v="491"/>
      <pc:docMkLst>
        <pc:docMk/>
      </pc:docMkLst>
      <pc:sldChg chg="modSp">
        <pc:chgData name="Guest User" userId="" providerId="Windows Live" clId="Web-{A5E9000F-384F-499A-AA25-049A66459430}" dt="2022-10-04T01:52:20.082" v="133" actId="20577"/>
        <pc:sldMkLst>
          <pc:docMk/>
          <pc:sldMk cId="0" sldId="261"/>
        </pc:sldMkLst>
        <pc:spChg chg="mod">
          <ac:chgData name="Guest User" userId="" providerId="Windows Live" clId="Web-{A5E9000F-384F-499A-AA25-049A66459430}" dt="2022-10-04T01:52:20.082" v="133" actId="20577"/>
          <ac:spMkLst>
            <pc:docMk/>
            <pc:sldMk cId="0" sldId="261"/>
            <ac:spMk id="93" creationId="{00000000-0000-0000-0000-000000000000}"/>
          </ac:spMkLst>
        </pc:spChg>
      </pc:sldChg>
      <pc:sldChg chg="addSp delSp modSp mod modClrScheme chgLayout">
        <pc:chgData name="Guest User" userId="" providerId="Windows Live" clId="Web-{A5E9000F-384F-499A-AA25-049A66459430}" dt="2022-10-04T01:59:12.528" v="491"/>
        <pc:sldMkLst>
          <pc:docMk/>
          <pc:sldMk cId="0" sldId="262"/>
        </pc:sldMkLst>
        <pc:spChg chg="add del mod ord">
          <ac:chgData name="Guest User" userId="" providerId="Windows Live" clId="Web-{A5E9000F-384F-499A-AA25-049A66459430}" dt="2022-10-04T01:55:13.867" v="141"/>
          <ac:spMkLst>
            <pc:docMk/>
            <pc:sldMk cId="0" sldId="262"/>
            <ac:spMk id="2" creationId="{CAFF8833-77F0-CCC4-F114-9DD7D0B090FF}"/>
          </ac:spMkLst>
        </pc:spChg>
        <pc:spChg chg="add mod ord">
          <ac:chgData name="Guest User" userId="" providerId="Windows Live" clId="Web-{A5E9000F-384F-499A-AA25-049A66459430}" dt="2022-10-04T01:55:27.633" v="142"/>
          <ac:spMkLst>
            <pc:docMk/>
            <pc:sldMk cId="0" sldId="262"/>
            <ac:spMk id="3" creationId="{332A0ADA-535E-5AFF-C1A8-65E56D013E65}"/>
          </ac:spMkLst>
        </pc:spChg>
        <pc:spChg chg="mod ord">
          <ac:chgData name="Guest User" userId="" providerId="Windows Live" clId="Web-{A5E9000F-384F-499A-AA25-049A66459430}" dt="2022-10-04T01:55:27.633" v="142"/>
          <ac:spMkLst>
            <pc:docMk/>
            <pc:sldMk cId="0" sldId="262"/>
            <ac:spMk id="99" creationId="{00000000-0000-0000-0000-000000000000}"/>
          </ac:spMkLst>
        </pc:spChg>
        <pc:spChg chg="del mod ord">
          <ac:chgData name="Guest User" userId="" providerId="Windows Live" clId="Web-{A5E9000F-384F-499A-AA25-049A66459430}" dt="2022-10-04T01:56:10.009" v="198"/>
          <ac:spMkLst>
            <pc:docMk/>
            <pc:sldMk cId="0" sldId="262"/>
            <ac:spMk id="100" creationId="{00000000-0000-0000-0000-000000000000}"/>
          </ac:spMkLst>
        </pc:spChg>
        <pc:graphicFrameChg chg="add mod modGraphic">
          <ac:chgData name="Guest User" userId="" providerId="Windows Live" clId="Web-{A5E9000F-384F-499A-AA25-049A66459430}" dt="2022-10-04T01:59:12.528" v="491"/>
          <ac:graphicFrameMkLst>
            <pc:docMk/>
            <pc:sldMk cId="0" sldId="262"/>
            <ac:graphicFrameMk id="4" creationId="{9963113E-5BCB-B3E1-F997-D3B74217F9DA}"/>
          </ac:graphicFrameMkLst>
        </pc:graphicFrameChg>
      </pc:sldChg>
      <pc:sldChg chg="modSp">
        <pc:chgData name="Guest User" userId="" providerId="Windows Live" clId="Web-{A5E9000F-384F-499A-AA25-049A66459430}" dt="2022-10-04T01:50:59.049" v="90" actId="20577"/>
        <pc:sldMkLst>
          <pc:docMk/>
          <pc:sldMk cId="0" sldId="263"/>
        </pc:sldMkLst>
        <pc:spChg chg="mod">
          <ac:chgData name="Guest User" userId="" providerId="Windows Live" clId="Web-{A5E9000F-384F-499A-AA25-049A66459430}" dt="2022-10-04T01:49:04.422" v="15" actId="20577"/>
          <ac:spMkLst>
            <pc:docMk/>
            <pc:sldMk cId="0" sldId="263"/>
            <ac:spMk id="105" creationId="{00000000-0000-0000-0000-000000000000}"/>
          </ac:spMkLst>
        </pc:spChg>
        <pc:spChg chg="mod">
          <ac:chgData name="Guest User" userId="" providerId="Windows Live" clId="Web-{A5E9000F-384F-499A-AA25-049A66459430}" dt="2022-10-04T01:50:59.049" v="90" actId="20577"/>
          <ac:spMkLst>
            <pc:docMk/>
            <pc:sldMk cId="0" sldId="263"/>
            <ac:spMk id="106" creationId="{00000000-0000-0000-0000-000000000000}"/>
          </ac:spMkLst>
        </pc:spChg>
      </pc:sldChg>
    </pc:docChg>
  </pc:docChgLst>
  <pc:docChgLst>
    <pc:chgData name="Anuja Bendre" userId="e26b6be9128ff633" providerId="LiveId" clId="{377C1601-8F92-4DE1-BD9C-608E83A5CFE0}"/>
    <pc:docChg chg="undo custSel addSld delSld modSld">
      <pc:chgData name="Anuja Bendre" userId="e26b6be9128ff633" providerId="LiveId" clId="{377C1601-8F92-4DE1-BD9C-608E83A5CFE0}" dt="2022-10-05T02:43:35.768" v="4854" actId="20577"/>
      <pc:docMkLst>
        <pc:docMk/>
      </pc:docMkLst>
      <pc:sldChg chg="delSp modSp mod">
        <pc:chgData name="Anuja Bendre" userId="e26b6be9128ff633" providerId="LiveId" clId="{377C1601-8F92-4DE1-BD9C-608E83A5CFE0}" dt="2022-10-05T01:45:25.496" v="2999" actId="21"/>
        <pc:sldMkLst>
          <pc:docMk/>
          <pc:sldMk cId="0" sldId="256"/>
        </pc:sldMkLst>
        <pc:spChg chg="mod">
          <ac:chgData name="Anuja Bendre" userId="e26b6be9128ff633" providerId="LiveId" clId="{377C1601-8F92-4DE1-BD9C-608E83A5CFE0}" dt="2022-10-05T01:25:09.270" v="2842" actId="20577"/>
          <ac:spMkLst>
            <pc:docMk/>
            <pc:sldMk cId="0" sldId="256"/>
            <ac:spMk id="2" creationId="{7536C892-59A3-2FF4-BF35-56946D515848}"/>
          </ac:spMkLst>
        </pc:spChg>
        <pc:spChg chg="mod">
          <ac:chgData name="Anuja Bendre" userId="e26b6be9128ff633" providerId="LiveId" clId="{377C1601-8F92-4DE1-BD9C-608E83A5CFE0}" dt="2022-10-05T01:24:54.358" v="2820" actId="27636"/>
          <ac:spMkLst>
            <pc:docMk/>
            <pc:sldMk cId="0" sldId="256"/>
            <ac:spMk id="64" creationId="{00000000-0000-0000-0000-000000000000}"/>
          </ac:spMkLst>
        </pc:spChg>
        <pc:picChg chg="del mod">
          <ac:chgData name="Anuja Bendre" userId="e26b6be9128ff633" providerId="LiveId" clId="{377C1601-8F92-4DE1-BD9C-608E83A5CFE0}" dt="2022-10-05T01:45:25.496" v="2999" actId="21"/>
          <ac:picMkLst>
            <pc:docMk/>
            <pc:sldMk cId="0" sldId="256"/>
            <ac:picMk id="3" creationId="{C00FBF89-89B9-F162-BBF4-0EA20177BE7B}"/>
          </ac:picMkLst>
        </pc:picChg>
      </pc:sldChg>
      <pc:sldChg chg="addSp modSp mod modNotesTx">
        <pc:chgData name="Anuja Bendre" userId="e26b6be9128ff633" providerId="LiveId" clId="{377C1601-8F92-4DE1-BD9C-608E83A5CFE0}" dt="2022-10-05T02:36:40.930" v="4715" actId="20577"/>
        <pc:sldMkLst>
          <pc:docMk/>
          <pc:sldMk cId="0" sldId="257"/>
        </pc:sldMkLst>
        <pc:spChg chg="mod">
          <ac:chgData name="Anuja Bendre" userId="e26b6be9128ff633" providerId="LiveId" clId="{377C1601-8F92-4DE1-BD9C-608E83A5CFE0}" dt="2022-10-04T02:33:31.749" v="1413" actId="6549"/>
          <ac:spMkLst>
            <pc:docMk/>
            <pc:sldMk cId="0" sldId="257"/>
            <ac:spMk id="69" creationId="{00000000-0000-0000-0000-000000000000}"/>
          </ac:spMkLst>
        </pc:spChg>
        <pc:spChg chg="mod">
          <ac:chgData name="Anuja Bendre" userId="e26b6be9128ff633" providerId="LiveId" clId="{377C1601-8F92-4DE1-BD9C-608E83A5CFE0}" dt="2022-10-04T02:51:44.584" v="2801" actId="6549"/>
          <ac:spMkLst>
            <pc:docMk/>
            <pc:sldMk cId="0" sldId="257"/>
            <ac:spMk id="70" creationId="{00000000-0000-0000-0000-000000000000}"/>
          </ac:spMkLst>
        </pc:spChg>
        <pc:picChg chg="add mod">
          <ac:chgData name="Anuja Bendre" userId="e26b6be9128ff633" providerId="LiveId" clId="{377C1601-8F92-4DE1-BD9C-608E83A5CFE0}" dt="2022-10-04T02:51:50.807" v="2802" actId="1076"/>
          <ac:picMkLst>
            <pc:docMk/>
            <pc:sldMk cId="0" sldId="257"/>
            <ac:picMk id="3" creationId="{CB81A6B7-3323-F1C0-CD0D-126C339DE5F8}"/>
          </ac:picMkLst>
        </pc:picChg>
      </pc:sldChg>
      <pc:sldChg chg="addSp modSp mod modNotesTx">
        <pc:chgData name="Anuja Bendre" userId="e26b6be9128ff633" providerId="LiveId" clId="{377C1601-8F92-4DE1-BD9C-608E83A5CFE0}" dt="2022-10-05T02:38:13.186" v="4804" actId="6549"/>
        <pc:sldMkLst>
          <pc:docMk/>
          <pc:sldMk cId="0" sldId="258"/>
        </pc:sldMkLst>
        <pc:spChg chg="mod">
          <ac:chgData name="Anuja Bendre" userId="e26b6be9128ff633" providerId="LiveId" clId="{377C1601-8F92-4DE1-BD9C-608E83A5CFE0}" dt="2022-10-05T01:36:57.424" v="2922" actId="1076"/>
          <ac:spMkLst>
            <pc:docMk/>
            <pc:sldMk cId="0" sldId="258"/>
            <ac:spMk id="75" creationId="{00000000-0000-0000-0000-000000000000}"/>
          </ac:spMkLst>
        </pc:spChg>
        <pc:spChg chg="mod">
          <ac:chgData name="Anuja Bendre" userId="e26b6be9128ff633" providerId="LiveId" clId="{377C1601-8F92-4DE1-BD9C-608E83A5CFE0}" dt="2022-10-05T01:36:49.120" v="2920" actId="255"/>
          <ac:spMkLst>
            <pc:docMk/>
            <pc:sldMk cId="0" sldId="258"/>
            <ac:spMk id="76" creationId="{00000000-0000-0000-0000-000000000000}"/>
          </ac:spMkLst>
        </pc:spChg>
        <pc:picChg chg="add mod">
          <ac:chgData name="Anuja Bendre" userId="e26b6be9128ff633" providerId="LiveId" clId="{377C1601-8F92-4DE1-BD9C-608E83A5CFE0}" dt="2022-10-05T01:36:56.515" v="2921" actId="1076"/>
          <ac:picMkLst>
            <pc:docMk/>
            <pc:sldMk cId="0" sldId="258"/>
            <ac:picMk id="3" creationId="{7FD257E1-536C-6056-8D00-4044D37E022F}"/>
          </ac:picMkLst>
        </pc:picChg>
      </pc:sldChg>
      <pc:sldChg chg="addSp modSp mod modNotesTx">
        <pc:chgData name="Anuja Bendre" userId="e26b6be9128ff633" providerId="LiveId" clId="{377C1601-8F92-4DE1-BD9C-608E83A5CFE0}" dt="2022-10-05T02:42:56.028" v="4813" actId="20577"/>
        <pc:sldMkLst>
          <pc:docMk/>
          <pc:sldMk cId="0" sldId="259"/>
        </pc:sldMkLst>
        <pc:spChg chg="mod">
          <ac:chgData name="Anuja Bendre" userId="e26b6be9128ff633" providerId="LiveId" clId="{377C1601-8F92-4DE1-BD9C-608E83A5CFE0}" dt="2022-10-04T02:25:45.680" v="1298" actId="20577"/>
          <ac:spMkLst>
            <pc:docMk/>
            <pc:sldMk cId="0" sldId="259"/>
            <ac:spMk id="81" creationId="{00000000-0000-0000-0000-000000000000}"/>
          </ac:spMkLst>
        </pc:spChg>
        <pc:spChg chg="mod">
          <ac:chgData name="Anuja Bendre" userId="e26b6be9128ff633" providerId="LiveId" clId="{377C1601-8F92-4DE1-BD9C-608E83A5CFE0}" dt="2022-10-04T02:32:39.180" v="1370" actId="14"/>
          <ac:spMkLst>
            <pc:docMk/>
            <pc:sldMk cId="0" sldId="259"/>
            <ac:spMk id="82" creationId="{00000000-0000-0000-0000-000000000000}"/>
          </ac:spMkLst>
        </pc:spChg>
        <pc:picChg chg="add mod">
          <ac:chgData name="Anuja Bendre" userId="e26b6be9128ff633" providerId="LiveId" clId="{377C1601-8F92-4DE1-BD9C-608E83A5CFE0}" dt="2022-10-04T02:59:27.751" v="2818" actId="1076"/>
          <ac:picMkLst>
            <pc:docMk/>
            <pc:sldMk cId="0" sldId="259"/>
            <ac:picMk id="3" creationId="{9C9556B7-6BB6-B650-8EA0-4FD25D10F5E9}"/>
          </ac:picMkLst>
        </pc:picChg>
      </pc:sldChg>
      <pc:sldChg chg="addSp delSp modSp mod modNotesTx">
        <pc:chgData name="Anuja Bendre" userId="e26b6be9128ff633" providerId="LiveId" clId="{377C1601-8F92-4DE1-BD9C-608E83A5CFE0}" dt="2022-10-05T02:23:16.327" v="4672" actId="6549"/>
        <pc:sldMkLst>
          <pc:docMk/>
          <pc:sldMk cId="0" sldId="260"/>
        </pc:sldMkLst>
        <pc:spChg chg="mod">
          <ac:chgData name="Anuja Bendre" userId="e26b6be9128ff633" providerId="LiveId" clId="{377C1601-8F92-4DE1-BD9C-608E83A5CFE0}" dt="2022-10-04T02:17:28.914" v="638" actId="20577"/>
          <ac:spMkLst>
            <pc:docMk/>
            <pc:sldMk cId="0" sldId="260"/>
            <ac:spMk id="87" creationId="{00000000-0000-0000-0000-000000000000}"/>
          </ac:spMkLst>
        </pc:spChg>
        <pc:spChg chg="mod">
          <ac:chgData name="Anuja Bendre" userId="e26b6be9128ff633" providerId="LiveId" clId="{377C1601-8F92-4DE1-BD9C-608E83A5CFE0}" dt="2022-10-05T02:06:24.076" v="3298" actId="313"/>
          <ac:spMkLst>
            <pc:docMk/>
            <pc:sldMk cId="0" sldId="260"/>
            <ac:spMk id="88" creationId="{00000000-0000-0000-0000-000000000000}"/>
          </ac:spMkLst>
        </pc:spChg>
        <pc:picChg chg="add del mod">
          <ac:chgData name="Anuja Bendre" userId="e26b6be9128ff633" providerId="LiveId" clId="{377C1601-8F92-4DE1-BD9C-608E83A5CFE0}" dt="2022-10-05T01:28:33.982" v="2877" actId="478"/>
          <ac:picMkLst>
            <pc:docMk/>
            <pc:sldMk cId="0" sldId="260"/>
            <ac:picMk id="3" creationId="{76D45A56-B361-FB1E-147C-3EF720F0518E}"/>
          </ac:picMkLst>
        </pc:picChg>
        <pc:picChg chg="add mod">
          <ac:chgData name="Anuja Bendre" userId="e26b6be9128ff633" providerId="LiveId" clId="{377C1601-8F92-4DE1-BD9C-608E83A5CFE0}" dt="2022-10-05T01:29:16.135" v="2884" actId="1076"/>
          <ac:picMkLst>
            <pc:docMk/>
            <pc:sldMk cId="0" sldId="260"/>
            <ac:picMk id="5" creationId="{306DFCB1-FC5A-A4F6-F4F7-45886F38CDDA}"/>
          </ac:picMkLst>
        </pc:picChg>
      </pc:sldChg>
      <pc:sldChg chg="addSp modSp mod modNotesTx">
        <pc:chgData name="Anuja Bendre" userId="e26b6be9128ff633" providerId="LiveId" clId="{377C1601-8F92-4DE1-BD9C-608E83A5CFE0}" dt="2022-10-05T02:13:55.530" v="4670" actId="6549"/>
        <pc:sldMkLst>
          <pc:docMk/>
          <pc:sldMk cId="0" sldId="261"/>
        </pc:sldMkLst>
        <pc:spChg chg="add mod">
          <ac:chgData name="Anuja Bendre" userId="e26b6be9128ff633" providerId="LiveId" clId="{377C1601-8F92-4DE1-BD9C-608E83A5CFE0}" dt="2022-10-05T02:05:29.179" v="3296" actId="20577"/>
          <ac:spMkLst>
            <pc:docMk/>
            <pc:sldMk cId="0" sldId="261"/>
            <ac:spMk id="3" creationId="{3C06E664-CBF1-367E-1EF3-968664AB493C}"/>
          </ac:spMkLst>
        </pc:spChg>
        <pc:spChg chg="mod">
          <ac:chgData name="Anuja Bendre" userId="e26b6be9128ff633" providerId="LiveId" clId="{377C1601-8F92-4DE1-BD9C-608E83A5CFE0}" dt="2022-10-05T01:55:12.899" v="3230" actId="20577"/>
          <ac:spMkLst>
            <pc:docMk/>
            <pc:sldMk cId="0" sldId="261"/>
            <ac:spMk id="93" creationId="{00000000-0000-0000-0000-000000000000}"/>
          </ac:spMkLst>
        </pc:spChg>
        <pc:spChg chg="mod">
          <ac:chgData name="Anuja Bendre" userId="e26b6be9128ff633" providerId="LiveId" clId="{377C1601-8F92-4DE1-BD9C-608E83A5CFE0}" dt="2022-10-05T01:55:36.092" v="3231" actId="21"/>
          <ac:spMkLst>
            <pc:docMk/>
            <pc:sldMk cId="0" sldId="261"/>
            <ac:spMk id="94" creationId="{00000000-0000-0000-0000-000000000000}"/>
          </ac:spMkLst>
        </pc:spChg>
        <pc:picChg chg="add mod">
          <ac:chgData name="Anuja Bendre" userId="e26b6be9128ff633" providerId="LiveId" clId="{377C1601-8F92-4DE1-BD9C-608E83A5CFE0}" dt="2022-10-05T01:30:09.650" v="2891" actId="1076"/>
          <ac:picMkLst>
            <pc:docMk/>
            <pc:sldMk cId="0" sldId="261"/>
            <ac:picMk id="2" creationId="{50E5351B-885D-931A-361D-6B1F0DEB74F0}"/>
          </ac:picMkLst>
        </pc:picChg>
      </pc:sldChg>
      <pc:sldChg chg="modSp mod modNotesTx">
        <pc:chgData name="Anuja Bendre" userId="e26b6be9128ff633" providerId="LiveId" clId="{377C1601-8F92-4DE1-BD9C-608E83A5CFE0}" dt="2022-10-05T01:54:31.965" v="3228" actId="20577"/>
        <pc:sldMkLst>
          <pc:docMk/>
          <pc:sldMk cId="0" sldId="262"/>
        </pc:sldMkLst>
        <pc:graphicFrameChg chg="mod modGraphic">
          <ac:chgData name="Anuja Bendre" userId="e26b6be9128ff633" providerId="LiveId" clId="{377C1601-8F92-4DE1-BD9C-608E83A5CFE0}" dt="2022-10-05T01:53:13.709" v="3047" actId="20577"/>
          <ac:graphicFrameMkLst>
            <pc:docMk/>
            <pc:sldMk cId="0" sldId="262"/>
            <ac:graphicFrameMk id="4" creationId="{9963113E-5BCB-B3E1-F997-D3B74217F9DA}"/>
          </ac:graphicFrameMkLst>
        </pc:graphicFrameChg>
      </pc:sldChg>
      <pc:sldChg chg="addSp delSp modSp mod modNotesTx">
        <pc:chgData name="Anuja Bendre" userId="e26b6be9128ff633" providerId="LiveId" clId="{377C1601-8F92-4DE1-BD9C-608E83A5CFE0}" dt="2022-10-05T02:08:13.139" v="3678" actId="20577"/>
        <pc:sldMkLst>
          <pc:docMk/>
          <pc:sldMk cId="0" sldId="263"/>
        </pc:sldMkLst>
        <pc:spChg chg="mod">
          <ac:chgData name="Anuja Bendre" userId="e26b6be9128ff633" providerId="LiveId" clId="{377C1601-8F92-4DE1-BD9C-608E83A5CFE0}" dt="2022-10-05T02:07:04.025" v="3350" actId="5793"/>
          <ac:spMkLst>
            <pc:docMk/>
            <pc:sldMk cId="0" sldId="263"/>
            <ac:spMk id="106" creationId="{00000000-0000-0000-0000-000000000000}"/>
          </ac:spMkLst>
        </pc:spChg>
        <pc:picChg chg="add del mod">
          <ac:chgData name="Anuja Bendre" userId="e26b6be9128ff633" providerId="LiveId" clId="{377C1601-8F92-4DE1-BD9C-608E83A5CFE0}" dt="2022-10-05T01:29:44.784" v="2885" actId="21"/>
          <ac:picMkLst>
            <pc:docMk/>
            <pc:sldMk cId="0" sldId="263"/>
            <ac:picMk id="3" creationId="{06C31C07-5A55-AC93-4318-4FCBEB8FC7D8}"/>
          </ac:picMkLst>
        </pc:picChg>
        <pc:picChg chg="add mod modCrop">
          <ac:chgData name="Anuja Bendre" userId="e26b6be9128ff633" providerId="LiveId" clId="{377C1601-8F92-4DE1-BD9C-608E83A5CFE0}" dt="2022-10-05T01:32:11.042" v="2900" actId="1076"/>
          <ac:picMkLst>
            <pc:docMk/>
            <pc:sldMk cId="0" sldId="263"/>
            <ac:picMk id="4" creationId="{021A69DA-454C-8A34-44B3-857DAA27BFCB}"/>
          </ac:picMkLst>
        </pc:picChg>
      </pc:sldChg>
      <pc:sldChg chg="addSp delSp modSp mod modClrScheme chgLayout modNotesTx">
        <pc:chgData name="Anuja Bendre" userId="e26b6be9128ff633" providerId="LiveId" clId="{377C1601-8F92-4DE1-BD9C-608E83A5CFE0}" dt="2022-10-05T02:43:35.768" v="4854" actId="20577"/>
        <pc:sldMkLst>
          <pc:docMk/>
          <pc:sldMk cId="0" sldId="264"/>
        </pc:sldMkLst>
        <pc:picChg chg="add mod">
          <ac:chgData name="Anuja Bendre" userId="e26b6be9128ff633" providerId="LiveId" clId="{377C1601-8F92-4DE1-BD9C-608E83A5CFE0}" dt="2022-10-04T01:39:04.151" v="9" actId="1076"/>
          <ac:picMkLst>
            <pc:docMk/>
            <pc:sldMk cId="0" sldId="264"/>
            <ac:picMk id="2" creationId="{DD5FD443-D3D4-62DC-B38B-D0B660ED409D}"/>
          </ac:picMkLst>
        </pc:picChg>
        <pc:picChg chg="del">
          <ac:chgData name="Anuja Bendre" userId="e26b6be9128ff633" providerId="LiveId" clId="{377C1601-8F92-4DE1-BD9C-608E83A5CFE0}" dt="2022-10-04T01:38:19.579" v="0" actId="478"/>
          <ac:picMkLst>
            <pc:docMk/>
            <pc:sldMk cId="0" sldId="264"/>
            <ac:picMk id="111" creationId="{00000000-0000-0000-0000-000000000000}"/>
          </ac:picMkLst>
        </pc:picChg>
      </pc:sldChg>
      <pc:sldChg chg="addSp modSp new">
        <pc:chgData name="Anuja Bendre" userId="e26b6be9128ff633" providerId="LiveId" clId="{377C1601-8F92-4DE1-BD9C-608E83A5CFE0}" dt="2022-10-05T01:39:29.064" v="2924" actId="931"/>
        <pc:sldMkLst>
          <pc:docMk/>
          <pc:sldMk cId="10661302" sldId="265"/>
        </pc:sldMkLst>
        <pc:picChg chg="add mod">
          <ac:chgData name="Anuja Bendre" userId="e26b6be9128ff633" providerId="LiveId" clId="{377C1601-8F92-4DE1-BD9C-608E83A5CFE0}" dt="2022-10-05T01:39:29.064" v="2924" actId="931"/>
          <ac:picMkLst>
            <pc:docMk/>
            <pc:sldMk cId="10661302" sldId="265"/>
            <ac:picMk id="3" creationId="{073E4C4A-64E5-B8A6-09D6-67881E9FDA31}"/>
          </ac:picMkLst>
        </pc:picChg>
      </pc:sldChg>
      <pc:sldChg chg="del">
        <pc:chgData name="Anuja Bendre" userId="e26b6be9128ff633" providerId="LiveId" clId="{377C1601-8F92-4DE1-BD9C-608E83A5CFE0}" dt="2022-10-05T01:39:44.876" v="2925" actId="47"/>
        <pc:sldMkLst>
          <pc:docMk/>
          <pc:sldMk cId="2283939263" sldId="265"/>
        </pc:sldMkLst>
      </pc:sldChg>
      <pc:sldChg chg="addSp delSp modSp mod">
        <pc:chgData name="Anuja Bendre" userId="e26b6be9128ff633" providerId="LiveId" clId="{377C1601-8F92-4DE1-BD9C-608E83A5CFE0}" dt="2022-10-05T01:41:32.888" v="2932" actId="1076"/>
        <pc:sldMkLst>
          <pc:docMk/>
          <pc:sldMk cId="10661302" sldId="266"/>
        </pc:sldMkLst>
        <pc:picChg chg="del">
          <ac:chgData name="Anuja Bendre" userId="e26b6be9128ff633" providerId="LiveId" clId="{377C1601-8F92-4DE1-BD9C-608E83A5CFE0}" dt="2022-10-05T01:41:00.652" v="2926" actId="478"/>
          <ac:picMkLst>
            <pc:docMk/>
            <pc:sldMk cId="10661302" sldId="266"/>
            <ac:picMk id="3" creationId="{073E4C4A-64E5-B8A6-09D6-67881E9FDA31}"/>
          </ac:picMkLst>
        </pc:picChg>
        <pc:picChg chg="add mod">
          <ac:chgData name="Anuja Bendre" userId="e26b6be9128ff633" providerId="LiveId" clId="{377C1601-8F92-4DE1-BD9C-608E83A5CFE0}" dt="2022-10-05T01:41:32.888" v="2932" actId="1076"/>
          <ac:picMkLst>
            <pc:docMk/>
            <pc:sldMk cId="10661302" sldId="266"/>
            <ac:picMk id="5" creationId="{890B167B-412D-F9E6-FF92-7549A8BEA58E}"/>
          </ac:picMkLst>
        </pc:picChg>
      </pc:sldChg>
      <pc:sldChg chg="addSp delSp modSp new del mod setBg">
        <pc:chgData name="Anuja Bendre" userId="e26b6be9128ff633" providerId="LiveId" clId="{377C1601-8F92-4DE1-BD9C-608E83A5CFE0}" dt="2022-10-05T01:47:05.285" v="3006" actId="47"/>
        <pc:sldMkLst>
          <pc:docMk/>
          <pc:sldMk cId="1058341098" sldId="267"/>
        </pc:sldMkLst>
        <pc:spChg chg="mod">
          <ac:chgData name="Anuja Bendre" userId="e26b6be9128ff633" providerId="LiveId" clId="{377C1601-8F92-4DE1-BD9C-608E83A5CFE0}" dt="2022-10-05T01:45:27.822" v="3001" actId="27636"/>
          <ac:spMkLst>
            <pc:docMk/>
            <pc:sldMk cId="1058341098" sldId="267"/>
            <ac:spMk id="2" creationId="{AA2A1E1E-6D1D-18E9-1763-E679663685FF}"/>
          </ac:spMkLst>
        </pc:spChg>
        <pc:picChg chg="add del mod">
          <ac:chgData name="Anuja Bendre" userId="e26b6be9128ff633" providerId="LiveId" clId="{377C1601-8F92-4DE1-BD9C-608E83A5CFE0}" dt="2022-10-05T01:46:35.222" v="3002" actId="478"/>
          <ac:picMkLst>
            <pc:docMk/>
            <pc:sldMk cId="1058341098" sldId="267"/>
            <ac:picMk id="3" creationId="{678EC713-18FD-7D9B-BB1D-359403AE089B}"/>
          </ac:picMkLst>
        </pc:picChg>
      </pc:sldChg>
      <pc:sldMasterChg chg="delSldLayout">
        <pc:chgData name="Anuja Bendre" userId="e26b6be9128ff633" providerId="LiveId" clId="{377C1601-8F92-4DE1-BD9C-608E83A5CFE0}" dt="2022-10-05T01:47:05.285" v="3006" actId="47"/>
        <pc:sldMasterMkLst>
          <pc:docMk/>
          <pc:sldMasterMk cId="0" sldId="2147483659"/>
        </pc:sldMasterMkLst>
        <pc:sldLayoutChg chg="del">
          <pc:chgData name="Anuja Bendre" userId="e26b6be9128ff633" providerId="LiveId" clId="{377C1601-8F92-4DE1-BD9C-608E83A5CFE0}" dt="2022-10-05T01:47:05.285" v="3006" actId="47"/>
          <pc:sldLayoutMkLst>
            <pc:docMk/>
            <pc:sldMasterMk cId="0" sldId="2147483659"/>
            <pc:sldLayoutMk cId="0" sldId="2147483649"/>
          </pc:sldLayoutMkLst>
        </pc:sldLayoutChg>
      </pc:sldMasterChg>
    </pc:docChg>
  </pc:docChgLst>
  <pc:docChgLst>
    <pc:chgData name="Guest User" providerId="Windows Live" clId="Web-{A3D94FAE-1FB5-4CD5-A8BD-677FA65892B8}"/>
    <pc:docChg chg="modSld">
      <pc:chgData name="Guest User" userId="" providerId="Windows Live" clId="Web-{A3D94FAE-1FB5-4CD5-A8BD-677FA65892B8}" dt="2022-10-04T02:10:47.554" v="529"/>
      <pc:docMkLst>
        <pc:docMk/>
      </pc:docMkLst>
      <pc:sldChg chg="delSp modSp">
        <pc:chgData name="Guest User" userId="" providerId="Windows Live" clId="Web-{A3D94FAE-1FB5-4CD5-A8BD-677FA65892B8}" dt="2022-10-04T02:10:47.554" v="529"/>
        <pc:sldMkLst>
          <pc:docMk/>
          <pc:sldMk cId="0" sldId="262"/>
        </pc:sldMkLst>
        <pc:spChg chg="del">
          <ac:chgData name="Guest User" userId="" providerId="Windows Live" clId="Web-{A3D94FAE-1FB5-4CD5-A8BD-677FA65892B8}" dt="2022-10-04T02:00:47.071" v="0"/>
          <ac:spMkLst>
            <pc:docMk/>
            <pc:sldMk cId="0" sldId="262"/>
            <ac:spMk id="3" creationId="{332A0ADA-535E-5AFF-C1A8-65E56D013E65}"/>
          </ac:spMkLst>
        </pc:spChg>
        <pc:graphicFrameChg chg="mod modGraphic">
          <ac:chgData name="Guest User" userId="" providerId="Windows Live" clId="Web-{A3D94FAE-1FB5-4CD5-A8BD-677FA65892B8}" dt="2022-10-04T02:10:47.554" v="529"/>
          <ac:graphicFrameMkLst>
            <pc:docMk/>
            <pc:sldMk cId="0" sldId="262"/>
            <ac:graphicFrameMk id="4" creationId="{9963113E-5BCB-B3E1-F997-D3B74217F9DA}"/>
          </ac:graphicFrameMkLst>
        </pc:graphicFrameChg>
      </pc:sldChg>
    </pc:docChg>
  </pc:docChgLst>
  <pc:docChgLst>
    <pc:chgData name="Guest User" providerId="Windows Live" clId="Web-{5EF0273F-125C-4261-9A93-477CD6DCE33C}"/>
    <pc:docChg chg="modSld">
      <pc:chgData name="Guest User" userId="" providerId="Windows Live" clId="Web-{5EF0273F-125C-4261-9A93-477CD6DCE33C}" dt="2022-10-04T02:59:41.061" v="114"/>
      <pc:docMkLst>
        <pc:docMk/>
      </pc:docMkLst>
      <pc:sldChg chg="addSp modSp">
        <pc:chgData name="Guest User" userId="" providerId="Windows Live" clId="Web-{5EF0273F-125C-4261-9A93-477CD6DCE33C}" dt="2022-10-04T02:56:44.808" v="86"/>
        <pc:sldMkLst>
          <pc:docMk/>
          <pc:sldMk cId="0" sldId="256"/>
        </pc:sldMkLst>
        <pc:spChg chg="add mod">
          <ac:chgData name="Guest User" userId="" providerId="Windows Live" clId="Web-{5EF0273F-125C-4261-9A93-477CD6DCE33C}" dt="2022-10-04T02:56:44.808" v="86"/>
          <ac:spMkLst>
            <pc:docMk/>
            <pc:sldMk cId="0" sldId="256"/>
            <ac:spMk id="2" creationId="{7536C892-59A3-2FF4-BF35-56946D515848}"/>
          </ac:spMkLst>
        </pc:spChg>
        <pc:spChg chg="mod">
          <ac:chgData name="Guest User" userId="" providerId="Windows Live" clId="Web-{5EF0273F-125C-4261-9A93-477CD6DCE33C}" dt="2022-10-04T02:56:05.385" v="75" actId="20577"/>
          <ac:spMkLst>
            <pc:docMk/>
            <pc:sldMk cId="0" sldId="256"/>
            <ac:spMk id="63" creationId="{00000000-0000-0000-0000-000000000000}"/>
          </ac:spMkLst>
        </pc:spChg>
        <pc:spChg chg="mod">
          <ac:chgData name="Guest User" userId="" providerId="Windows Live" clId="Web-{5EF0273F-125C-4261-9A93-477CD6DCE33C}" dt="2022-10-04T02:55:30.478" v="56" actId="14100"/>
          <ac:spMkLst>
            <pc:docMk/>
            <pc:sldMk cId="0" sldId="256"/>
            <ac:spMk id="64" creationId="{00000000-0000-0000-0000-000000000000}"/>
          </ac:spMkLst>
        </pc:spChg>
      </pc:sldChg>
      <pc:sldChg chg="modSp">
        <pc:chgData name="Guest User" userId="" providerId="Windows Live" clId="Web-{5EF0273F-125C-4261-9A93-477CD6DCE33C}" dt="2022-10-04T02:59:41.061" v="114"/>
        <pc:sldMkLst>
          <pc:docMk/>
          <pc:sldMk cId="0" sldId="257"/>
        </pc:sldMkLst>
        <pc:spChg chg="mod">
          <ac:chgData name="Guest User" userId="" providerId="Windows Live" clId="Web-{5EF0273F-125C-4261-9A93-477CD6DCE33C}" dt="2022-10-04T02:59:41.061" v="114"/>
          <ac:spMkLst>
            <pc:docMk/>
            <pc:sldMk cId="0" sldId="257"/>
            <ac:spMk id="70" creationId="{00000000-0000-0000-0000-000000000000}"/>
          </ac:spMkLst>
        </pc:spChg>
      </pc:sldChg>
      <pc:sldChg chg="modSp">
        <pc:chgData name="Guest User" userId="" providerId="Windows Live" clId="Web-{5EF0273F-125C-4261-9A93-477CD6DCE33C}" dt="2022-10-04T02:59:32.780" v="113"/>
        <pc:sldMkLst>
          <pc:docMk/>
          <pc:sldMk cId="0" sldId="258"/>
        </pc:sldMkLst>
        <pc:spChg chg="mod">
          <ac:chgData name="Guest User" userId="" providerId="Windows Live" clId="Web-{5EF0273F-125C-4261-9A93-477CD6DCE33C}" dt="2022-10-04T02:59:32.780" v="113"/>
          <ac:spMkLst>
            <pc:docMk/>
            <pc:sldMk cId="0" sldId="258"/>
            <ac:spMk id="76" creationId="{00000000-0000-0000-0000-000000000000}"/>
          </ac:spMkLst>
        </pc:spChg>
      </pc:sldChg>
      <pc:sldChg chg="modSp">
        <pc:chgData name="Guest User" userId="" providerId="Windows Live" clId="Web-{5EF0273F-125C-4261-9A93-477CD6DCE33C}" dt="2022-10-04T02:52:28.364" v="12" actId="20577"/>
        <pc:sldMkLst>
          <pc:docMk/>
          <pc:sldMk cId="0" sldId="259"/>
        </pc:sldMkLst>
        <pc:spChg chg="mod">
          <ac:chgData name="Guest User" userId="" providerId="Windows Live" clId="Web-{5EF0273F-125C-4261-9A93-477CD6DCE33C}" dt="2022-10-04T02:52:28.364" v="12" actId="20577"/>
          <ac:spMkLst>
            <pc:docMk/>
            <pc:sldMk cId="0" sldId="259"/>
            <ac:spMk id="82" creationId="{00000000-0000-0000-0000-000000000000}"/>
          </ac:spMkLst>
        </pc:spChg>
      </pc:sldChg>
      <pc:sldChg chg="modSp">
        <pc:chgData name="Guest User" userId="" providerId="Windows Live" clId="Web-{5EF0273F-125C-4261-9A93-477CD6DCE33C}" dt="2022-10-04T02:59:12.389" v="111" actId="20577"/>
        <pc:sldMkLst>
          <pc:docMk/>
          <pc:sldMk cId="0" sldId="260"/>
        </pc:sldMkLst>
        <pc:spChg chg="mod">
          <ac:chgData name="Guest User" userId="" providerId="Windows Live" clId="Web-{5EF0273F-125C-4261-9A93-477CD6DCE33C}" dt="2022-10-04T02:59:12.389" v="111" actId="20577"/>
          <ac:spMkLst>
            <pc:docMk/>
            <pc:sldMk cId="0" sldId="260"/>
            <ac:spMk id="88" creationId="{00000000-0000-0000-0000-000000000000}"/>
          </ac:spMkLst>
        </pc:spChg>
      </pc:sldChg>
      <pc:sldChg chg="modSp">
        <pc:chgData name="Guest User" userId="" providerId="Windows Live" clId="Web-{5EF0273F-125C-4261-9A93-477CD6DCE33C}" dt="2022-10-04T02:54:15.273" v="34" actId="20577"/>
        <pc:sldMkLst>
          <pc:docMk/>
          <pc:sldMk cId="0" sldId="261"/>
        </pc:sldMkLst>
        <pc:spChg chg="mod">
          <ac:chgData name="Guest User" userId="" providerId="Windows Live" clId="Web-{5EF0273F-125C-4261-9A93-477CD6DCE33C}" dt="2022-10-04T02:54:15.273" v="34" actId="20577"/>
          <ac:spMkLst>
            <pc:docMk/>
            <pc:sldMk cId="0" sldId="261"/>
            <ac:spMk id="94" creationId="{00000000-0000-0000-0000-000000000000}"/>
          </ac:spMkLst>
        </pc:spChg>
      </pc:sldChg>
      <pc:sldChg chg="modSp">
        <pc:chgData name="Guest User" userId="" providerId="Windows Live" clId="Web-{5EF0273F-125C-4261-9A93-477CD6DCE33C}" dt="2022-10-04T02:58:05.637" v="98"/>
        <pc:sldMkLst>
          <pc:docMk/>
          <pc:sldMk cId="0" sldId="263"/>
        </pc:sldMkLst>
        <pc:spChg chg="mod">
          <ac:chgData name="Guest User" userId="" providerId="Windows Live" clId="Web-{5EF0273F-125C-4261-9A93-477CD6DCE33C}" dt="2022-10-04T02:58:05.637" v="98"/>
          <ac:spMkLst>
            <pc:docMk/>
            <pc:sldMk cId="0" sldId="263"/>
            <ac:spMk id="106" creationId="{00000000-0000-0000-0000-000000000000}"/>
          </ac:spMkLst>
        </pc:spChg>
      </pc:sldChg>
    </pc:docChg>
  </pc:docChgLst>
</pc:chgInfo>
</file>

<file path=ppt/media/image1.gif>
</file>

<file path=ppt/media/image2.gif>
</file>

<file path=ppt/media/image3.gif>
</file>

<file path=ppt/media/image4.gif>
</file>

<file path=ppt/media/image5.gif>
</file>

<file path=ppt/media/image6.gif>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brentozar.com/archive/2022/01/here-are-the-results-of-the-2022-data-professional-salary-survey/"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Nisa</a:t>
            </a:r>
          </a:p>
          <a:p>
            <a:pPr marL="0" indent="0">
              <a:buNone/>
            </a:pPr>
            <a:endParaRPr lang="en-US"/>
          </a:p>
          <a:p>
            <a:pPr marL="0" indent="0">
              <a:buNone/>
            </a:pPr>
            <a:r>
              <a:rPr lang="en-US"/>
              <a:t>Hi everyone, my name is Nisa and this is my teammate Anuja.</a:t>
            </a:r>
          </a:p>
          <a:p>
            <a:pPr marL="0" indent="0">
              <a:buNone/>
            </a:pPr>
            <a:r>
              <a:rPr lang="en-US"/>
              <a:t>For this final project, we are planning on conducting an income analysis based on predictive modeling results.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Nisa</a:t>
            </a:r>
          </a:p>
        </p:txBody>
      </p:sp>
    </p:spTree>
    <p:extLst>
      <p:ext uri="{BB962C8B-B14F-4D97-AF65-F5344CB8AC3E}">
        <p14:creationId xmlns:p14="http://schemas.microsoft.com/office/powerpoint/2010/main" val="1234061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5d66558bd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5d66558bd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defRPr/>
            </a:pPr>
            <a:r>
              <a:rPr lang="en"/>
              <a:t>Nisa</a:t>
            </a:r>
            <a:endParaRPr lang="en-US"/>
          </a:p>
          <a:p>
            <a:pPr>
              <a:buNone/>
              <a:defRPr/>
            </a:pPr>
            <a:endParaRPr lang="en"/>
          </a:p>
          <a:p>
            <a:pPr>
              <a:buNone/>
              <a:defRPr/>
            </a:pPr>
            <a:r>
              <a:rPr lang="en"/>
              <a:t>For this project, we'll be analyzing a dataset published in the </a:t>
            </a:r>
            <a:r>
              <a:rPr lang="en" err="1"/>
              <a:t>Data.World</a:t>
            </a:r>
            <a:r>
              <a:rPr lang="en"/>
              <a:t> website which includes data professional salary for statistic survey conducted in 2017 - 2021. These surveys is conducted within the Brent Ozar website and responded by at least 113k participants from 99 different countries around the world.</a:t>
            </a:r>
          </a:p>
          <a:p>
            <a:pPr>
              <a:buNone/>
              <a:defRPr/>
            </a:pPr>
            <a:endParaRPr lang="en"/>
          </a:p>
          <a:p>
            <a:pPr>
              <a:buNone/>
              <a:defRPr/>
            </a:pPr>
            <a:r>
              <a:rPr lang="en"/>
              <a:t>By conducting this analysis, we are hoping to provide great insights in terms of the average salary of our population which can be helpful for a group of people who belong to certain underrepresented genders and minorities or new graduates. This project can also help employers in determining their salary budget for a specific role for a particular country. Lastly, the government could benefit from this research by utilizing our results to help create regulations or policies to promote wage equality. </a:t>
            </a:r>
          </a:p>
          <a:p>
            <a:pPr marL="0" indent="0">
              <a:buNone/>
              <a:defRPr/>
            </a:pPr>
            <a:br>
              <a:rPr lang="en-US"/>
            </a:b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5e6af94176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5e6af94176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Nisa</a:t>
            </a:r>
            <a:endParaRPr lang="en-US"/>
          </a:p>
          <a:p>
            <a:pPr marL="0" indent="0">
              <a:buNone/>
            </a:pPr>
            <a:endParaRPr lang="en"/>
          </a:p>
          <a:p>
            <a:pPr marL="0" indent="0">
              <a:buNone/>
            </a:pPr>
            <a:r>
              <a:rPr lang="en-US"/>
              <a:t>By conducting different analyses, our project aims to present some pay disparity (if any) since we will be identifying the income gaps based on the survey results for certain demographics, such as employees who identifies themselves as male vs female, or their current work locations. </a:t>
            </a:r>
          </a:p>
          <a:p>
            <a:pPr marL="0" indent="0">
              <a:buNone/>
            </a:pPr>
            <a:endParaRPr lang="en-US"/>
          </a:p>
          <a:p>
            <a:pPr marL="0" indent="0">
              <a:buNone/>
            </a:pPr>
            <a:r>
              <a:rPr lang="en-US"/>
              <a:t>We'll also examine some of the relationships between predictor variables that are available in our dataset, such as highest education level completed, years of experience within the role, and their current work industry to estimate annual salary. </a:t>
            </a:r>
          </a:p>
          <a:p>
            <a:pPr marL="0" indent="0">
              <a:buNone/>
            </a:pPr>
            <a:endParaRPr lang="en-US"/>
          </a:p>
          <a:p>
            <a:pPr marL="0" indent="0">
              <a:buNone/>
            </a:pPr>
            <a:r>
              <a:rPr lang="en-US"/>
              <a:t>For easier insights, we will produce some visualizations to present those mentioned correlation or relationships, as well as to represent our findings to  support our analysis related to the average employee salary for these variables</a:t>
            </a:r>
          </a:p>
          <a:p>
            <a:pPr marL="0" indent="0">
              <a:buNone/>
            </a:pPr>
            <a:br>
              <a:rPr lang="en-US"/>
            </a:b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15e6af94176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15e6af94176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Nisa</a:t>
            </a:r>
          </a:p>
          <a:p>
            <a:pPr marL="0" indent="0">
              <a:buNone/>
            </a:pPr>
            <a:endParaRPr lang="en"/>
          </a:p>
          <a:p>
            <a:pPr marL="0" indent="0">
              <a:buNone/>
            </a:pPr>
            <a:r>
              <a:rPr lang="en"/>
              <a:t>In making sure that we have a more accurate analysis results, we are first planning to perform a data cleaning, such as dealing with some missing values or </a:t>
            </a:r>
            <a:r>
              <a:rPr lang="en" err="1"/>
              <a:t>misstyped</a:t>
            </a:r>
            <a:r>
              <a:rPr lang="en"/>
              <a:t> income reported within the income column since this is our main variable for this project.</a:t>
            </a:r>
          </a:p>
          <a:p>
            <a:pPr marL="0" indent="0">
              <a:buNone/>
            </a:pPr>
            <a:endParaRPr lang="en"/>
          </a:p>
          <a:p>
            <a:pPr marL="0" indent="0">
              <a:buNone/>
            </a:pPr>
            <a:r>
              <a:rPr lang="en"/>
              <a:t>Also, There are two types of prediction modeling that we will be conducted. The 1st one is multiple regression, where we'll be using to analyze the correlations between our predictors variables and reported income. The 2nd one is logistic regression where we will use, for instance, to predict the chance of whether or not employees who work within the STEM industry have the highest average annual salary compare to other industry.</a:t>
            </a:r>
          </a:p>
          <a:p>
            <a:pPr marL="0" indent="0">
              <a:buNone/>
            </a:pPr>
            <a:endParaRPr lang="en"/>
          </a:p>
          <a:p>
            <a:pPr marL="0" indent="0">
              <a:buNone/>
            </a:pPr>
            <a:r>
              <a:rPr lang="en"/>
              <a:t>Lastly, we will create some graphical representation of findings and provide an accessible way to see and understand trends, outliers, and patterns to support our analysis.</a:t>
            </a:r>
          </a:p>
          <a:p>
            <a:pPr marL="0" indent="0">
              <a:buNone/>
            </a:pPr>
            <a:endParaRPr lang="e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5e6af9417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5e6af9417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#Anuja</a:t>
            </a:r>
          </a:p>
          <a:p>
            <a:pPr marL="0" lvl="0" indent="0" algn="l" rtl="0">
              <a:spcBef>
                <a:spcPts val="0"/>
              </a:spcBef>
              <a:spcAft>
                <a:spcPts val="0"/>
              </a:spcAft>
              <a:buNone/>
            </a:pPr>
            <a:endParaRPr lang="en-US"/>
          </a:p>
          <a:p>
            <a:pPr marL="0" lvl="0" indent="0" algn="l" rtl="0">
              <a:spcBef>
                <a:spcPts val="0"/>
              </a:spcBef>
              <a:spcAft>
                <a:spcPts val="0"/>
              </a:spcAft>
              <a:buNone/>
            </a:pPr>
            <a:r>
              <a:rPr lang="en-US"/>
              <a:t>We will now discuss the requirements for our project, they are distributed according to the category</a:t>
            </a:r>
          </a:p>
          <a:p>
            <a:pPr marL="0" lvl="0" indent="0" algn="l" rtl="0">
              <a:spcBef>
                <a:spcPts val="0"/>
              </a:spcBef>
              <a:spcAft>
                <a:spcPts val="0"/>
              </a:spcAft>
              <a:buNone/>
            </a:pPr>
            <a:endParaRPr lang="en-US"/>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t>For data, we will be using </a:t>
            </a:r>
            <a:r>
              <a:rPr lang="en-US" sz="1100"/>
              <a:t>publicly available data from the </a:t>
            </a:r>
            <a:r>
              <a:rPr lang="en-US" sz="1100">
                <a:hlinkClick r:id="rId3"/>
              </a:rPr>
              <a:t>Brent Ozar</a:t>
            </a:r>
            <a:r>
              <a:rPr lang="en-US" sz="1100"/>
              <a:t> website.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a:p>
          <a:p>
            <a:pPr marL="0" indent="0">
              <a:buNone/>
              <a:defRPr/>
            </a:pPr>
            <a:r>
              <a:rPr lang="en-US" sz="1100"/>
              <a:t>For programming, we will use Python on Google </a:t>
            </a:r>
            <a:r>
              <a:rPr lang="en-US" sz="1100" err="1"/>
              <a:t>Colab</a:t>
            </a:r>
            <a:r>
              <a:rPr lang="en-US"/>
              <a:t>.</a:t>
            </a:r>
          </a:p>
          <a:p>
            <a:pPr marL="0" indent="0">
              <a:buNone/>
              <a:defRPr/>
            </a:pPr>
            <a:r>
              <a:rPr lang="en-US"/>
              <a:t>And the packages</a:t>
            </a:r>
            <a:r>
              <a:rPr lang="en-US" sz="1100"/>
              <a:t> such as pandas for data cleaning, data handling and exploration, </a:t>
            </a:r>
            <a:r>
              <a:rPr lang="en-US" sz="1100" err="1"/>
              <a:t>pyplot</a:t>
            </a:r>
            <a:r>
              <a:rPr lang="en-US" sz="1100"/>
              <a:t> and seaborn for plotting and visualizing data, </a:t>
            </a:r>
            <a:r>
              <a:rPr lang="en-US" sz="1100" err="1"/>
              <a:t>numpy</a:t>
            </a:r>
            <a:r>
              <a:rPr lang="en-US" sz="1100"/>
              <a:t> for numeric and mathematical operations, io for file handling and this stack will increase once we make further progress in our project.</a:t>
            </a:r>
            <a:r>
              <a:rPr lang="en-US"/>
              <a:t>  </a:t>
            </a:r>
          </a:p>
          <a:p>
            <a:pPr marL="0" lvl="0" indent="0" algn="l" rtl="0">
              <a:spcBef>
                <a:spcPts val="0"/>
              </a:spcBef>
              <a:spcAft>
                <a:spcPts val="0"/>
              </a:spcAft>
              <a:buNone/>
            </a:pPr>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5e6af94176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5e6af94176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FEEDBACK</a:t>
            </a:r>
          </a:p>
          <a:p>
            <a:pPr marL="0" indent="0">
              <a:buNone/>
            </a:pPr>
            <a:r>
              <a:rPr lang="en-US"/>
              <a:t>Precision recalled for accuracy measurement,</a:t>
            </a:r>
          </a:p>
          <a:p>
            <a:pPr marL="0" indent="0">
              <a:buNone/>
            </a:pPr>
            <a:endParaRPr lang="en-US"/>
          </a:p>
          <a:p>
            <a:pPr marL="0" indent="0">
              <a:buNone/>
            </a:pPr>
            <a:endParaRPr lang="en-US"/>
          </a:p>
          <a:p>
            <a:pPr marL="0" indent="0">
              <a:buNone/>
            </a:pPr>
            <a:endParaRPr lang="en-US"/>
          </a:p>
          <a:p>
            <a:pPr marL="0" lvl="0" indent="0" algn="l">
              <a:spcBef>
                <a:spcPts val="0"/>
              </a:spcBef>
              <a:spcAft>
                <a:spcPts val="0"/>
              </a:spcAft>
              <a:buNone/>
            </a:pPr>
            <a:r>
              <a:rPr lang="en-US"/>
              <a:t>#Anuja</a:t>
            </a:r>
          </a:p>
          <a:p>
            <a:pPr marL="0" lvl="0" indent="0" algn="l" rtl="0">
              <a:spcBef>
                <a:spcPts val="0"/>
              </a:spcBef>
              <a:spcAft>
                <a:spcPts val="0"/>
              </a:spcAft>
              <a:buNone/>
            </a:pPr>
            <a:endParaRPr lang="en-US"/>
          </a:p>
          <a:p>
            <a:pPr marL="0" lvl="0" indent="0" algn="l" rtl="0">
              <a:spcBef>
                <a:spcPts val="0"/>
              </a:spcBef>
              <a:spcAft>
                <a:spcPts val="0"/>
              </a:spcAft>
              <a:buNone/>
            </a:pPr>
            <a:r>
              <a:rPr lang="en-US"/>
              <a:t>For the purpose of this project, we have decided 3 ways in which we will measure success. The first one is </a:t>
            </a:r>
            <a:r>
              <a:rPr lang="en-US" sz="1100"/>
              <a:t>Creating comprehensive visualization for salary data which is easy to understand</a:t>
            </a:r>
            <a:endParaRPr lang="en" sz="1100"/>
          </a:p>
          <a:p>
            <a:pPr marL="0" lvl="0" indent="0" algn="l" rtl="0">
              <a:spcBef>
                <a:spcPts val="0"/>
              </a:spcBef>
              <a:spcAft>
                <a:spcPts val="0"/>
              </a:spcAft>
              <a:buNone/>
            </a:pPr>
            <a:endParaRPr lang="en" sz="1100"/>
          </a:p>
          <a:p>
            <a:pPr marL="0" indent="0">
              <a:buNone/>
            </a:pPr>
            <a:r>
              <a:rPr lang="en" sz="1100"/>
              <a:t>Second is to </a:t>
            </a:r>
            <a:r>
              <a:rPr lang="en-US"/>
              <a:t>analyze the</a:t>
            </a:r>
            <a:r>
              <a:rPr lang="en-US" sz="1100"/>
              <a:t> correlation between different variables such as education, years of experience, location, gender to predict annual salary</a:t>
            </a:r>
          </a:p>
          <a:p>
            <a:pPr marL="0" indent="0">
              <a:buNone/>
            </a:pPr>
            <a:r>
              <a:rPr lang="en-US" sz="1100"/>
              <a:t>And Lastly, we would like to correctly predict the estimated annual salary with more than 95% accuracy</a:t>
            </a:r>
            <a:r>
              <a:rPr lang="en-US"/>
              <a:t> for the employees who work in the STEM industry</a:t>
            </a:r>
            <a:endParaRPr lang="en" sz="1100"/>
          </a:p>
          <a:p>
            <a:pPr marL="0" lvl="0" indent="0" algn="l" rtl="0">
              <a:spcBef>
                <a:spcPts val="0"/>
              </a:spcBef>
              <a:spcAft>
                <a:spcPts val="0"/>
              </a:spcAft>
              <a:buNone/>
            </a:pPr>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5e6af94176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5e6af94176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#Anuja</a:t>
            </a:r>
          </a:p>
          <a:p>
            <a:pPr marL="0" lvl="0" indent="0" algn="l" rtl="0">
              <a:spcBef>
                <a:spcPts val="0"/>
              </a:spcBef>
              <a:spcAft>
                <a:spcPts val="0"/>
              </a:spcAft>
              <a:buNone/>
            </a:pPr>
            <a:endParaRPr lang="en-US"/>
          </a:p>
          <a:p>
            <a:pPr marL="0" lvl="0" indent="0" algn="l" rtl="0">
              <a:spcBef>
                <a:spcPts val="0"/>
              </a:spcBef>
              <a:spcAft>
                <a:spcPts val="0"/>
              </a:spcAft>
              <a:buNone/>
            </a:pPr>
            <a:r>
              <a:rPr lang="en-US"/>
              <a:t>This is the timeline for our project, and the first column depicts the milestones that we are planning to achieve by each date presented on the right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5e6af94176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5e6af94176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#Anuja</a:t>
            </a:r>
          </a:p>
          <a:p>
            <a:pPr marL="0" lvl="0" indent="0" algn="l" rtl="0">
              <a:spcBef>
                <a:spcPts val="0"/>
              </a:spcBef>
              <a:spcAft>
                <a:spcPts val="0"/>
              </a:spcAft>
              <a:buNone/>
            </a:pPr>
            <a:endParaRPr lang="en-US"/>
          </a:p>
          <a:p>
            <a:pPr marL="0" lvl="0" indent="0" algn="l" rtl="0">
              <a:spcBef>
                <a:spcPts val="0"/>
              </a:spcBef>
              <a:spcAft>
                <a:spcPts val="0"/>
              </a:spcAft>
              <a:buNone/>
            </a:pPr>
            <a:r>
              <a:rPr lang="en-US"/>
              <a:t>Our deliverables will include visualizations that describe in detail the variables and their correlations, a Python program with the models and code that we implemented to come up with the insights for our project, and a final report which summarizes all of our research, analysis and findings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5e6af941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5e6af941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Nisa</a:t>
            </a:r>
          </a:p>
          <a:p>
            <a:pPr marL="0" lvl="0" indent="0" algn="l">
              <a:spcBef>
                <a:spcPts val="0"/>
              </a:spcBef>
              <a:spcAft>
                <a:spcPts val="0"/>
              </a:spcAft>
              <a:buNone/>
            </a:pPr>
            <a:endParaRPr lang="en-US"/>
          </a:p>
          <a:p>
            <a:pPr marL="0" indent="0">
              <a:buNone/>
            </a:pPr>
            <a:r>
              <a:rPr lang="en-US"/>
              <a:t>Now we’ll open the session for some </a:t>
            </a:r>
            <a:r>
              <a:rPr lang="en-US" err="1"/>
              <a:t>QnA</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brentozar.com/archive/2022/01/here-are-the-results-of-the-2022-data-professional-salary-survey/"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4" name="Google Shape;64;p13"/>
          <p:cNvSpPr txBox="1">
            <a:spLocks noGrp="1"/>
          </p:cNvSpPr>
          <p:nvPr>
            <p:ph type="subTitle" idx="1"/>
          </p:nvPr>
        </p:nvSpPr>
        <p:spPr>
          <a:xfrm>
            <a:off x="1680302" y="3049450"/>
            <a:ext cx="5783400" cy="1290000"/>
          </a:xfrm>
          <a:prstGeom prst="rect">
            <a:avLst/>
          </a:prstGeom>
        </p:spPr>
        <p:txBody>
          <a:bodyPr spcFirstLastPara="1" wrap="square" lIns="91425" tIns="91425" rIns="91425" bIns="91425" anchor="t" anchorCtr="0">
            <a:normAutofit/>
          </a:bodyPr>
          <a:lstStyle/>
          <a:p>
            <a:pPr marL="0" indent="0"/>
            <a:endParaRPr lang="en"/>
          </a:p>
          <a:p>
            <a:pPr marL="0" indent="0"/>
            <a:r>
              <a:rPr lang="en"/>
              <a:t>Anuja Bendre </a:t>
            </a:r>
            <a:endParaRPr lang="en-US"/>
          </a:p>
          <a:p>
            <a:pPr marL="0" lvl="0" indent="0" algn="ctr">
              <a:spcBef>
                <a:spcPts val="0"/>
              </a:spcBef>
              <a:spcAft>
                <a:spcPts val="0"/>
              </a:spcAft>
              <a:buNone/>
            </a:pPr>
            <a:r>
              <a:rPr lang="en"/>
              <a:t>Nisa Putri</a:t>
            </a:r>
            <a:endParaRPr/>
          </a:p>
        </p:txBody>
      </p:sp>
      <p:sp>
        <p:nvSpPr>
          <p:cNvPr id="2" name="TextBox 1">
            <a:extLst>
              <a:ext uri="{FF2B5EF4-FFF2-40B4-BE49-F238E27FC236}">
                <a16:creationId xmlns:a16="http://schemas.microsoft.com/office/drawing/2014/main" id="{7536C892-59A3-2FF4-BF35-56946D515848}"/>
              </a:ext>
            </a:extLst>
          </p:cNvPr>
          <p:cNvSpPr txBox="1"/>
          <p:nvPr/>
        </p:nvSpPr>
        <p:spPr>
          <a:xfrm>
            <a:off x="2335695" y="1027043"/>
            <a:ext cx="407504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solidFill>
                  <a:srgbClr val="FFFFFF"/>
                </a:solidFill>
              </a:rPr>
              <a:t>INST 737 Project Proposal</a:t>
            </a:r>
          </a:p>
        </p:txBody>
      </p:sp>
      <p:sp>
        <p:nvSpPr>
          <p:cNvPr id="63" name="Google Shape;63;p13"/>
          <p:cNvSpPr txBox="1">
            <a:spLocks noGrp="1"/>
          </p:cNvSpPr>
          <p:nvPr>
            <p:ph type="ctrTitle"/>
          </p:nvPr>
        </p:nvSpPr>
        <p:spPr>
          <a:xfrm>
            <a:off x="1680302" y="1868098"/>
            <a:ext cx="5783400" cy="778227"/>
          </a:xfrm>
          <a:prstGeom prst="rect">
            <a:avLst/>
          </a:prstGeom>
        </p:spPr>
        <p:txBody>
          <a:bodyPr spcFirstLastPara="1" wrap="square" lIns="91425" tIns="91425" rIns="91425" bIns="91425" anchor="b" anchorCtr="0">
            <a:normAutofit fontScale="90000"/>
          </a:bodyPr>
          <a:lstStyle/>
          <a:p>
            <a:r>
              <a:rPr lang="en"/>
              <a:t>INCOME ANALYSIS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90B167B-412D-F9E6-FF92-7549A8BEA58E}"/>
              </a:ext>
            </a:extLst>
          </p:cNvPr>
          <p:cNvPicPr>
            <a:picLocks noChangeAspect="1"/>
          </p:cNvPicPr>
          <p:nvPr/>
        </p:nvPicPr>
        <p:blipFill>
          <a:blip r:embed="rId3"/>
          <a:stretch>
            <a:fillRect/>
          </a:stretch>
        </p:blipFill>
        <p:spPr>
          <a:xfrm>
            <a:off x="2015490" y="441325"/>
            <a:ext cx="5113020" cy="4260850"/>
          </a:xfrm>
          <a:prstGeom prst="rect">
            <a:avLst/>
          </a:prstGeom>
        </p:spPr>
      </p:pic>
    </p:spTree>
    <p:extLst>
      <p:ext uri="{BB962C8B-B14F-4D97-AF65-F5344CB8AC3E}">
        <p14:creationId xmlns:p14="http://schemas.microsoft.com/office/powerpoint/2010/main" val="10661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r>
              <a:rPr lang="en"/>
              <a:t>Problem Statement</a:t>
            </a:r>
            <a:endParaRPr lang="en-US"/>
          </a:p>
        </p:txBody>
      </p:sp>
      <p:sp>
        <p:nvSpPr>
          <p:cNvPr id="70" name="Google Shape;70;p14"/>
          <p:cNvSpPr txBox="1">
            <a:spLocks noGrp="1"/>
          </p:cNvSpPr>
          <p:nvPr>
            <p:ph type="body" idx="1"/>
          </p:nvPr>
        </p:nvSpPr>
        <p:spPr>
          <a:xfrm>
            <a:off x="387900" y="1489824"/>
            <a:ext cx="4648920" cy="3078900"/>
          </a:xfrm>
          <a:prstGeom prst="rect">
            <a:avLst/>
          </a:prstGeom>
        </p:spPr>
        <p:txBody>
          <a:bodyPr spcFirstLastPara="1" wrap="square" lIns="91425" tIns="91425" rIns="91425" bIns="91425" anchor="t" anchorCtr="0">
            <a:normAutofit/>
          </a:bodyPr>
          <a:lstStyle/>
          <a:p>
            <a:pPr indent="-298450">
              <a:buSzPts val="1100"/>
            </a:pPr>
            <a:r>
              <a:rPr lang="en-US" sz="1500"/>
              <a:t>Data: Data Professional Salary Survey </a:t>
            </a:r>
          </a:p>
          <a:p>
            <a:pPr marL="158750" indent="0">
              <a:lnSpc>
                <a:spcPct val="114999"/>
              </a:lnSpc>
              <a:buSzPts val="1100"/>
              <a:buNone/>
            </a:pPr>
            <a:endParaRPr lang="en-US" sz="1500"/>
          </a:p>
          <a:p>
            <a:pPr indent="-298450">
              <a:buSzPts val="1100"/>
            </a:pPr>
            <a:r>
              <a:rPr lang="en-US" sz="1500"/>
              <a:t>Our target audience is:</a:t>
            </a:r>
          </a:p>
          <a:p>
            <a:pPr lvl="1" indent="-298450">
              <a:buSzPts val="1100"/>
            </a:pPr>
            <a:r>
              <a:rPr lang="en-US" sz="1500"/>
              <a:t>Underrepresented genders and minorities</a:t>
            </a:r>
          </a:p>
          <a:p>
            <a:pPr lvl="1" indent="-298450">
              <a:buSzPts val="1100"/>
            </a:pPr>
            <a:r>
              <a:rPr lang="en-US" sz="1500"/>
              <a:t>New graduates</a:t>
            </a:r>
          </a:p>
          <a:p>
            <a:pPr lvl="1" indent="-298450">
              <a:lnSpc>
                <a:spcPct val="114999"/>
              </a:lnSpc>
              <a:buSzPts val="1100"/>
            </a:pPr>
            <a:r>
              <a:rPr lang="en-US" sz="1500"/>
              <a:t>Employers</a:t>
            </a:r>
            <a:endParaRPr lang="en-US"/>
          </a:p>
          <a:p>
            <a:pPr lvl="1" indent="-298450">
              <a:buSzPts val="1100"/>
            </a:pPr>
            <a:r>
              <a:rPr lang="en-US" sz="1500"/>
              <a:t>Governments</a:t>
            </a:r>
          </a:p>
          <a:p>
            <a:pPr indent="-298450">
              <a:buSzPts val="1100"/>
              <a:buAutoNum type="arabicPeriod"/>
            </a:pPr>
            <a:endParaRPr lang="en-US" sz="1500"/>
          </a:p>
        </p:txBody>
      </p:sp>
      <p:pic>
        <p:nvPicPr>
          <p:cNvPr id="3" name="Picture 2">
            <a:extLst>
              <a:ext uri="{FF2B5EF4-FFF2-40B4-BE49-F238E27FC236}">
                <a16:creationId xmlns:a16="http://schemas.microsoft.com/office/drawing/2014/main" id="{CB81A6B7-3323-F1C0-CD0D-126C339DE5F8}"/>
              </a:ext>
            </a:extLst>
          </p:cNvPr>
          <p:cNvPicPr>
            <a:picLocks noChangeAspect="1"/>
          </p:cNvPicPr>
          <p:nvPr/>
        </p:nvPicPr>
        <p:blipFill>
          <a:blip r:embed="rId3"/>
          <a:stretch>
            <a:fillRect/>
          </a:stretch>
        </p:blipFill>
        <p:spPr>
          <a:xfrm>
            <a:off x="5189940" y="1555605"/>
            <a:ext cx="3566160" cy="26746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87900" y="43516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US"/>
              <a:t>Purpose</a:t>
            </a:r>
            <a:endParaRPr/>
          </a:p>
        </p:txBody>
      </p:sp>
      <p:sp>
        <p:nvSpPr>
          <p:cNvPr id="76" name="Google Shape;76;p15"/>
          <p:cNvSpPr txBox="1">
            <a:spLocks noGrp="1"/>
          </p:cNvSpPr>
          <p:nvPr>
            <p:ph type="body" idx="1"/>
          </p:nvPr>
        </p:nvSpPr>
        <p:spPr>
          <a:xfrm>
            <a:off x="387900" y="1017026"/>
            <a:ext cx="4709880" cy="3659371"/>
          </a:xfrm>
          <a:prstGeom prst="rect">
            <a:avLst/>
          </a:prstGeom>
        </p:spPr>
        <p:txBody>
          <a:bodyPr spcFirstLastPara="1" wrap="square" lIns="91425" tIns="91425" rIns="91425" bIns="91425" anchor="t" anchorCtr="0">
            <a:noAutofit/>
          </a:bodyPr>
          <a:lstStyle/>
          <a:p>
            <a:pPr marL="615950" lvl="1" indent="0">
              <a:buSzPts val="1100"/>
              <a:buNone/>
            </a:pPr>
            <a:endParaRPr lang="en-US" sz="1500"/>
          </a:p>
          <a:p>
            <a:pPr marL="444500" indent="-285750">
              <a:buSzPts val="1100"/>
            </a:pPr>
            <a:r>
              <a:rPr lang="en-US" sz="1500"/>
              <a:t>Pay disparity between different populations based on demographic information such as:</a:t>
            </a:r>
          </a:p>
          <a:p>
            <a:pPr marL="1358900" lvl="2" indent="-285750">
              <a:buSzPts val="1100"/>
            </a:pPr>
            <a:r>
              <a:rPr lang="en-US" sz="1500"/>
              <a:t>Country</a:t>
            </a:r>
          </a:p>
          <a:p>
            <a:pPr marL="1358900" lvl="2" indent="-285750">
              <a:buSzPts val="1100"/>
            </a:pPr>
            <a:r>
              <a:rPr lang="en-US" sz="1500"/>
              <a:t>Gender</a:t>
            </a:r>
          </a:p>
          <a:p>
            <a:pPr marL="1358900" lvl="2" indent="-285750">
              <a:buSzPts val="1100"/>
            </a:pPr>
            <a:endParaRPr lang="en-US" sz="800"/>
          </a:p>
          <a:p>
            <a:pPr marL="444500" indent="-285750">
              <a:buSzPts val="1100"/>
            </a:pPr>
            <a:r>
              <a:rPr lang="en-US" sz="1500">
                <a:solidFill>
                  <a:schemeClr val="dk1"/>
                </a:solidFill>
              </a:rPr>
              <a:t>Identify correl</a:t>
            </a:r>
            <a:r>
              <a:rPr lang="en-US" sz="1500"/>
              <a:t>ation between salary and</a:t>
            </a:r>
          </a:p>
          <a:p>
            <a:pPr marL="1358900" lvl="2" indent="-285750">
              <a:buSzPts val="1100"/>
            </a:pPr>
            <a:r>
              <a:rPr lang="en-US" sz="1500"/>
              <a:t>Education</a:t>
            </a:r>
          </a:p>
          <a:p>
            <a:pPr marL="1358900" lvl="2" indent="-285750">
              <a:buSzPts val="1100"/>
            </a:pPr>
            <a:r>
              <a:rPr lang="en-US" sz="1500"/>
              <a:t>Years of experience</a:t>
            </a:r>
          </a:p>
          <a:p>
            <a:pPr marL="1358900" lvl="2" indent="-285750">
              <a:buSzPts val="1100"/>
            </a:pPr>
            <a:r>
              <a:rPr lang="en-US" sz="1500"/>
              <a:t>Industry</a:t>
            </a:r>
          </a:p>
          <a:p>
            <a:pPr marL="1358900" lvl="2" indent="-285750">
              <a:buSzPts val="1100"/>
            </a:pPr>
            <a:endParaRPr lang="en-US" sz="800"/>
          </a:p>
          <a:p>
            <a:pPr marL="444500" indent="-285750">
              <a:buSzPts val="1100"/>
            </a:pPr>
            <a:r>
              <a:rPr lang="en-US" sz="1500"/>
              <a:t>Visually represent the distribution of average employee salary across the dimensions mentioned above</a:t>
            </a:r>
          </a:p>
          <a:p>
            <a:pPr marL="0" lvl="0" indent="0" algn="l" rtl="0">
              <a:lnSpc>
                <a:spcPct val="115000"/>
              </a:lnSpc>
              <a:spcBef>
                <a:spcPts val="0"/>
              </a:spcBef>
              <a:spcAft>
                <a:spcPts val="0"/>
              </a:spcAft>
              <a:buNone/>
            </a:pPr>
            <a:endParaRPr lang="en-US" sz="1500"/>
          </a:p>
        </p:txBody>
      </p:sp>
      <p:pic>
        <p:nvPicPr>
          <p:cNvPr id="3" name="Picture 2">
            <a:extLst>
              <a:ext uri="{FF2B5EF4-FFF2-40B4-BE49-F238E27FC236}">
                <a16:creationId xmlns:a16="http://schemas.microsoft.com/office/drawing/2014/main" id="{7FD257E1-536C-6056-8D00-4044D37E022F}"/>
              </a:ext>
            </a:extLst>
          </p:cNvPr>
          <p:cNvPicPr>
            <a:picLocks noChangeAspect="1"/>
          </p:cNvPicPr>
          <p:nvPr/>
        </p:nvPicPr>
        <p:blipFill>
          <a:blip r:embed="rId3"/>
          <a:stretch>
            <a:fillRect/>
          </a:stretch>
        </p:blipFill>
        <p:spPr>
          <a:xfrm>
            <a:off x="5097780" y="1651483"/>
            <a:ext cx="3600115" cy="256508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US"/>
              <a:t>Implementation Techniques</a:t>
            </a:r>
            <a:endParaRPr/>
          </a:p>
        </p:txBody>
      </p:sp>
      <p:sp>
        <p:nvSpPr>
          <p:cNvPr id="82" name="Google Shape;82;p16"/>
          <p:cNvSpPr txBox="1">
            <a:spLocks noGrp="1"/>
          </p:cNvSpPr>
          <p:nvPr>
            <p:ph type="body" idx="1"/>
          </p:nvPr>
        </p:nvSpPr>
        <p:spPr>
          <a:xfrm>
            <a:off x="387900" y="1489824"/>
            <a:ext cx="3896464" cy="3048822"/>
          </a:xfrm>
          <a:prstGeom prst="rect">
            <a:avLst/>
          </a:prstGeom>
        </p:spPr>
        <p:txBody>
          <a:bodyPr spcFirstLastPara="1" wrap="square" lIns="91425" tIns="91425" rIns="91425" bIns="91425" anchor="t" anchorCtr="0">
            <a:normAutofit/>
          </a:bodyPr>
          <a:lstStyle/>
          <a:p>
            <a:pPr marL="444500" indent="-285750">
              <a:lnSpc>
                <a:spcPct val="250000"/>
              </a:lnSpc>
              <a:buSzPts val="1100"/>
            </a:pPr>
            <a:r>
              <a:rPr lang="en-US" sz="1500"/>
              <a:t>Data cleaning</a:t>
            </a:r>
            <a:endParaRPr lang="en-US"/>
          </a:p>
          <a:p>
            <a:pPr marL="444500" indent="-285750">
              <a:lnSpc>
                <a:spcPct val="250000"/>
              </a:lnSpc>
              <a:buSzPts val="1100"/>
            </a:pPr>
            <a:r>
              <a:rPr lang="en-US" sz="1500"/>
              <a:t>Prediction modeling</a:t>
            </a:r>
          </a:p>
          <a:p>
            <a:pPr marL="901700" lvl="1" indent="-285750">
              <a:lnSpc>
                <a:spcPct val="250000"/>
              </a:lnSpc>
              <a:buSzPts val="1100"/>
            </a:pPr>
            <a:r>
              <a:rPr lang="en-US" sz="1500"/>
              <a:t>Multiple regression</a:t>
            </a:r>
          </a:p>
          <a:p>
            <a:pPr marL="901700" lvl="1" indent="-285750">
              <a:lnSpc>
                <a:spcPct val="250000"/>
              </a:lnSpc>
              <a:buSzPts val="1100"/>
            </a:pPr>
            <a:r>
              <a:rPr lang="en-US" sz="1500"/>
              <a:t>Logistic regression</a:t>
            </a:r>
          </a:p>
          <a:p>
            <a:pPr marL="444500" indent="-285750">
              <a:lnSpc>
                <a:spcPct val="250000"/>
              </a:lnSpc>
              <a:buSzPts val="1100"/>
            </a:pPr>
            <a:r>
              <a:rPr lang="en-US" sz="1500"/>
              <a:t>Data visualization</a:t>
            </a:r>
          </a:p>
          <a:p>
            <a:pPr marL="158750" indent="0">
              <a:lnSpc>
                <a:spcPct val="250000"/>
              </a:lnSpc>
              <a:buSzPts val="1100"/>
              <a:buNone/>
            </a:pPr>
            <a:endParaRPr lang="en-US" sz="1500"/>
          </a:p>
          <a:p>
            <a:pPr marL="444500" indent="-285750">
              <a:lnSpc>
                <a:spcPct val="250000"/>
              </a:lnSpc>
              <a:buSzPts val="1100"/>
            </a:pPr>
            <a:endParaRPr lang="en-US" sz="1500"/>
          </a:p>
          <a:p>
            <a:pPr marL="0" lvl="0" indent="0" algn="l" rtl="0">
              <a:lnSpc>
                <a:spcPct val="250000"/>
              </a:lnSpc>
              <a:spcBef>
                <a:spcPts val="0"/>
              </a:spcBef>
              <a:spcAft>
                <a:spcPts val="1200"/>
              </a:spcAft>
              <a:buNone/>
            </a:pPr>
            <a:endParaRPr lang="en-US"/>
          </a:p>
        </p:txBody>
      </p:sp>
      <p:pic>
        <p:nvPicPr>
          <p:cNvPr id="3" name="Picture 2">
            <a:extLst>
              <a:ext uri="{FF2B5EF4-FFF2-40B4-BE49-F238E27FC236}">
                <a16:creationId xmlns:a16="http://schemas.microsoft.com/office/drawing/2014/main" id="{9C9556B7-6BB6-B650-8EA0-4FD25D10F5E9}"/>
              </a:ext>
            </a:extLst>
          </p:cNvPr>
          <p:cNvPicPr>
            <a:picLocks noChangeAspect="1"/>
          </p:cNvPicPr>
          <p:nvPr/>
        </p:nvPicPr>
        <p:blipFill>
          <a:blip r:embed="rId3"/>
          <a:stretch>
            <a:fillRect/>
          </a:stretch>
        </p:blipFill>
        <p:spPr>
          <a:xfrm>
            <a:off x="4724401" y="1189020"/>
            <a:ext cx="3770215" cy="333428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US"/>
              <a:t>Requirements</a:t>
            </a:r>
            <a:endParaRPr/>
          </a:p>
        </p:txBody>
      </p:sp>
      <p:sp>
        <p:nvSpPr>
          <p:cNvPr id="88" name="Google Shape;88;p17"/>
          <p:cNvSpPr txBox="1">
            <a:spLocks noGrp="1"/>
          </p:cNvSpPr>
          <p:nvPr>
            <p:ph type="body" idx="1"/>
          </p:nvPr>
        </p:nvSpPr>
        <p:spPr>
          <a:xfrm>
            <a:off x="387900" y="1389561"/>
            <a:ext cx="5372820" cy="3419794"/>
          </a:xfrm>
          <a:prstGeom prst="rect">
            <a:avLst/>
          </a:prstGeom>
        </p:spPr>
        <p:txBody>
          <a:bodyPr spcFirstLastPara="1" wrap="square" lIns="91425" tIns="91425" rIns="91425" bIns="91425" anchor="t" anchorCtr="0">
            <a:noAutofit/>
          </a:bodyPr>
          <a:lstStyle/>
          <a:p>
            <a:pPr marL="901700" lvl="1" indent="-285750">
              <a:lnSpc>
                <a:spcPct val="200000"/>
              </a:lnSpc>
              <a:buSzPts val="1100"/>
              <a:buFont typeface="Wingdings"/>
              <a:buChar char="v"/>
            </a:pPr>
            <a:r>
              <a:rPr lang="en-US" sz="1500"/>
              <a:t>Data – publicly available data from </a:t>
            </a:r>
            <a:r>
              <a:rPr lang="en-US" sz="1500">
                <a:hlinkClick r:id="rId3"/>
              </a:rPr>
              <a:t>Brent Ozar</a:t>
            </a:r>
            <a:endParaRPr lang="en-US" sz="1500" u="sng"/>
          </a:p>
          <a:p>
            <a:pPr marL="901700" lvl="1" indent="-285750">
              <a:lnSpc>
                <a:spcPct val="200000"/>
              </a:lnSpc>
              <a:buSzPts val="1100"/>
              <a:buFont typeface="Wingdings"/>
              <a:buChar char="v"/>
            </a:pPr>
            <a:r>
              <a:rPr lang="en-US" sz="1500"/>
              <a:t>Programming Resources - Python using Google Collaboratory</a:t>
            </a:r>
          </a:p>
          <a:p>
            <a:pPr marL="901700" lvl="1" indent="-285750">
              <a:lnSpc>
                <a:spcPct val="200000"/>
              </a:lnSpc>
              <a:buSzPts val="1100"/>
              <a:buFont typeface="Wingdings"/>
              <a:buChar char="v"/>
            </a:pPr>
            <a:r>
              <a:rPr lang="en-US" sz="1500"/>
              <a:t>Computation/Storage resources – On cloud using Google Collaboratory</a:t>
            </a:r>
          </a:p>
          <a:p>
            <a:pPr marL="901700" lvl="1" indent="-285750">
              <a:lnSpc>
                <a:spcPct val="200000"/>
              </a:lnSpc>
              <a:buSzPts val="1100"/>
              <a:buFont typeface="Wingdings"/>
              <a:buChar char="v"/>
            </a:pPr>
            <a:r>
              <a:rPr lang="en-US" sz="1500"/>
              <a:t>Libraries/ Packages – pandas, </a:t>
            </a:r>
            <a:r>
              <a:rPr lang="en-US" sz="1500" err="1"/>
              <a:t>matplotlib.pyplot</a:t>
            </a:r>
            <a:r>
              <a:rPr lang="en-US" sz="1500"/>
              <a:t>, seaborn, </a:t>
            </a:r>
            <a:r>
              <a:rPr lang="en-US" sz="1500" err="1"/>
              <a:t>numpy</a:t>
            </a:r>
            <a:r>
              <a:rPr lang="en-US" sz="1500"/>
              <a:t>, io</a:t>
            </a:r>
          </a:p>
          <a:p>
            <a:pPr marL="0" lvl="0" indent="0" algn="l" rtl="0">
              <a:lnSpc>
                <a:spcPct val="200000"/>
              </a:lnSpc>
              <a:spcBef>
                <a:spcPts val="0"/>
              </a:spcBef>
              <a:spcAft>
                <a:spcPts val="1200"/>
              </a:spcAft>
              <a:buNone/>
            </a:pPr>
            <a:endParaRPr lang="en-US" sz="1500"/>
          </a:p>
        </p:txBody>
      </p:sp>
      <p:pic>
        <p:nvPicPr>
          <p:cNvPr id="5" name="Picture 4">
            <a:extLst>
              <a:ext uri="{FF2B5EF4-FFF2-40B4-BE49-F238E27FC236}">
                <a16:creationId xmlns:a16="http://schemas.microsoft.com/office/drawing/2014/main" id="{306DFCB1-FC5A-A4F6-F4F7-45886F38CDDA}"/>
              </a:ext>
            </a:extLst>
          </p:cNvPr>
          <p:cNvPicPr>
            <a:picLocks noChangeAspect="1"/>
          </p:cNvPicPr>
          <p:nvPr/>
        </p:nvPicPr>
        <p:blipFill>
          <a:blip r:embed="rId4"/>
          <a:stretch>
            <a:fillRect/>
          </a:stretch>
        </p:blipFill>
        <p:spPr>
          <a:xfrm>
            <a:off x="6071652" y="1391063"/>
            <a:ext cx="3072348" cy="253323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r>
              <a:rPr lang="en-US"/>
              <a:t>Measurement of Success</a:t>
            </a:r>
          </a:p>
        </p:txBody>
      </p:sp>
      <p:sp>
        <p:nvSpPr>
          <p:cNvPr id="94" name="Google Shape;94;p18"/>
          <p:cNvSpPr txBox="1">
            <a:spLocks noGrp="1"/>
          </p:cNvSpPr>
          <p:nvPr>
            <p:ph type="body" idx="1"/>
          </p:nvPr>
        </p:nvSpPr>
        <p:spPr>
          <a:xfrm>
            <a:off x="387900" y="1489824"/>
            <a:ext cx="4687020" cy="3078900"/>
          </a:xfrm>
          <a:prstGeom prst="rect">
            <a:avLst/>
          </a:prstGeom>
        </p:spPr>
        <p:txBody>
          <a:bodyPr spcFirstLastPara="1" wrap="square" lIns="91425" tIns="91425" rIns="91425" bIns="91425" anchor="t" anchorCtr="0">
            <a:noAutofit/>
          </a:bodyPr>
          <a:lstStyle/>
          <a:p>
            <a:pPr marL="158750" indent="0">
              <a:buSzPts val="1100"/>
              <a:buNone/>
            </a:pPr>
            <a:endParaRPr sz="1500"/>
          </a:p>
          <a:p>
            <a:pPr marL="0" lvl="0" indent="0" algn="l" rtl="0">
              <a:spcBef>
                <a:spcPts val="0"/>
              </a:spcBef>
              <a:spcAft>
                <a:spcPts val="1200"/>
              </a:spcAft>
              <a:buNone/>
            </a:pPr>
            <a:endParaRPr lang="en-US" sz="1500"/>
          </a:p>
        </p:txBody>
      </p:sp>
      <p:pic>
        <p:nvPicPr>
          <p:cNvPr id="2" name="Picture 1">
            <a:extLst>
              <a:ext uri="{FF2B5EF4-FFF2-40B4-BE49-F238E27FC236}">
                <a16:creationId xmlns:a16="http://schemas.microsoft.com/office/drawing/2014/main" id="{50E5351B-885D-931A-361D-6B1F0DEB74F0}"/>
              </a:ext>
            </a:extLst>
          </p:cNvPr>
          <p:cNvPicPr>
            <a:picLocks noChangeAspect="1"/>
          </p:cNvPicPr>
          <p:nvPr/>
        </p:nvPicPr>
        <p:blipFill>
          <a:blip r:embed="rId3"/>
          <a:stretch>
            <a:fillRect/>
          </a:stretch>
        </p:blipFill>
        <p:spPr>
          <a:xfrm>
            <a:off x="5074920" y="1590732"/>
            <a:ext cx="3836112" cy="2877084"/>
          </a:xfrm>
          <a:prstGeom prst="rect">
            <a:avLst/>
          </a:prstGeom>
        </p:spPr>
      </p:pic>
      <p:sp>
        <p:nvSpPr>
          <p:cNvPr id="3" name="TextBox 2">
            <a:extLst>
              <a:ext uri="{FF2B5EF4-FFF2-40B4-BE49-F238E27FC236}">
                <a16:creationId xmlns:a16="http://schemas.microsoft.com/office/drawing/2014/main" id="{3C06E664-CBF1-367E-1EF3-968664AB493C}"/>
              </a:ext>
            </a:extLst>
          </p:cNvPr>
          <p:cNvSpPr txBox="1"/>
          <p:nvPr/>
        </p:nvSpPr>
        <p:spPr>
          <a:xfrm>
            <a:off x="502920" y="1605972"/>
            <a:ext cx="4290060" cy="2169825"/>
          </a:xfrm>
          <a:prstGeom prst="rect">
            <a:avLst/>
          </a:prstGeom>
          <a:noFill/>
        </p:spPr>
        <p:txBody>
          <a:bodyPr wrap="square" lIns="91440" tIns="45720" rIns="91440" bIns="45720" rtlCol="0" anchor="t">
            <a:spAutoFit/>
          </a:bodyPr>
          <a:lstStyle/>
          <a:p>
            <a:pPr marL="285750" indent="-285750">
              <a:buClr>
                <a:schemeClr val="tx1"/>
              </a:buClr>
              <a:buFont typeface="Arial" panose="020B0604020202020204" pitchFamily="34" charset="0"/>
              <a:buChar char="•"/>
            </a:pPr>
            <a:endParaRPr lang="en-US" sz="1500">
              <a:solidFill>
                <a:schemeClr val="tx1"/>
              </a:solidFill>
            </a:endParaRPr>
          </a:p>
          <a:p>
            <a:pPr marL="285750" indent="-285750">
              <a:buClr>
                <a:schemeClr val="tx1"/>
              </a:buClr>
              <a:buFont typeface="Arial" panose="020B0604020202020204" pitchFamily="34" charset="0"/>
              <a:buChar char="•"/>
            </a:pPr>
            <a:endParaRPr lang="en-US" sz="1500">
              <a:solidFill>
                <a:schemeClr val="tx1"/>
              </a:solidFill>
            </a:endParaRPr>
          </a:p>
          <a:p>
            <a:pPr marL="285750" indent="-285750">
              <a:buClr>
                <a:schemeClr val="tx1"/>
              </a:buClr>
              <a:buFont typeface="Arial" panose="020B0604020202020204" pitchFamily="34" charset="0"/>
              <a:buChar char="•"/>
            </a:pPr>
            <a:r>
              <a:rPr lang="en-US" sz="1500">
                <a:solidFill>
                  <a:schemeClr val="tx1"/>
                </a:solidFill>
              </a:rPr>
              <a:t>Python Visualizations</a:t>
            </a:r>
            <a:endParaRPr lang="en-US">
              <a:solidFill>
                <a:schemeClr val="tx1"/>
              </a:solidFill>
            </a:endParaRPr>
          </a:p>
          <a:p>
            <a:pPr marL="285750" indent="-285750">
              <a:buClr>
                <a:schemeClr val="tx1"/>
              </a:buClr>
              <a:buFont typeface="Arial" panose="020B0604020202020204" pitchFamily="34" charset="0"/>
              <a:buChar char="•"/>
            </a:pPr>
            <a:endParaRPr lang="en-US" sz="1500">
              <a:solidFill>
                <a:schemeClr val="tx1"/>
              </a:solidFill>
            </a:endParaRPr>
          </a:p>
          <a:p>
            <a:pPr marL="285750" indent="-285750">
              <a:buClr>
                <a:schemeClr val="tx1"/>
              </a:buClr>
              <a:buFont typeface="Arial" panose="020B0604020202020204" pitchFamily="34" charset="0"/>
              <a:buChar char="•"/>
            </a:pPr>
            <a:endParaRPr lang="en-US" sz="1500">
              <a:solidFill>
                <a:schemeClr val="tx1"/>
              </a:solidFill>
            </a:endParaRPr>
          </a:p>
          <a:p>
            <a:pPr marL="285750" indent="-285750">
              <a:buClr>
                <a:schemeClr val="tx1"/>
              </a:buClr>
              <a:buFont typeface="Arial" panose="020B0604020202020204" pitchFamily="34" charset="0"/>
              <a:buChar char="•"/>
            </a:pPr>
            <a:r>
              <a:rPr lang="en-US" sz="1500">
                <a:solidFill>
                  <a:schemeClr val="tx1"/>
                </a:solidFill>
              </a:rPr>
              <a:t>Outcome &amp; Predictor Variable Correlation</a:t>
            </a:r>
          </a:p>
          <a:p>
            <a:pPr marL="285750" indent="-285750">
              <a:buClr>
                <a:schemeClr val="tx1"/>
              </a:buClr>
              <a:buFont typeface="Arial" panose="020B0604020202020204" pitchFamily="34" charset="0"/>
              <a:buChar char="•"/>
            </a:pPr>
            <a:endParaRPr lang="en-US" sz="1500">
              <a:solidFill>
                <a:schemeClr val="tx1"/>
              </a:solidFill>
            </a:endParaRPr>
          </a:p>
          <a:p>
            <a:pPr marL="285750" indent="-285750">
              <a:buClr>
                <a:schemeClr val="tx1"/>
              </a:buClr>
              <a:buFont typeface="Arial" panose="020B0604020202020204" pitchFamily="34" charset="0"/>
              <a:buChar char="•"/>
            </a:pPr>
            <a:endParaRPr lang="en-US" sz="1500">
              <a:solidFill>
                <a:schemeClr val="tx1"/>
              </a:solidFill>
            </a:endParaRPr>
          </a:p>
          <a:p>
            <a:pPr marL="285750" indent="-285750">
              <a:buClr>
                <a:schemeClr val="tx1"/>
              </a:buClr>
              <a:buFont typeface="Arial" panose="020B0604020202020204" pitchFamily="34" charset="0"/>
              <a:buChar char="•"/>
            </a:pPr>
            <a:r>
              <a:rPr lang="en-US" sz="1500">
                <a:solidFill>
                  <a:schemeClr val="tx1"/>
                </a:solidFill>
              </a:rPr>
              <a:t>Income Prediction for a Specific Industry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prstGeom prst="rect">
            <a:avLst/>
          </a:prstGeom>
        </p:spPr>
        <p:txBody>
          <a:bodyPr spcFirstLastPara="1" wrap="square" lIns="91425" tIns="91425" rIns="91425" bIns="91425" anchor="b" anchorCtr="0">
            <a:normAutofit/>
          </a:bodyPr>
          <a:lstStyle/>
          <a:p>
            <a:r>
              <a:rPr lang="en-US"/>
              <a:t>Timeline &amp; Milestones</a:t>
            </a:r>
          </a:p>
        </p:txBody>
      </p:sp>
      <p:graphicFrame>
        <p:nvGraphicFramePr>
          <p:cNvPr id="4" name="Table 4">
            <a:extLst>
              <a:ext uri="{FF2B5EF4-FFF2-40B4-BE49-F238E27FC236}">
                <a16:creationId xmlns:a16="http://schemas.microsoft.com/office/drawing/2014/main" id="{9963113E-5BCB-B3E1-F997-D3B74217F9DA}"/>
              </a:ext>
            </a:extLst>
          </p:cNvPr>
          <p:cNvGraphicFramePr>
            <a:graphicFrameLocks noGrp="1"/>
          </p:cNvGraphicFramePr>
          <p:nvPr>
            <p:extLst>
              <p:ext uri="{D42A27DB-BD31-4B8C-83A1-F6EECF244321}">
                <p14:modId xmlns:p14="http://schemas.microsoft.com/office/powerpoint/2010/main" val="870432788"/>
              </p:ext>
            </p:extLst>
          </p:nvPr>
        </p:nvGraphicFramePr>
        <p:xfrm>
          <a:off x="453044" y="1519012"/>
          <a:ext cx="8272764" cy="2710115"/>
        </p:xfrm>
        <a:graphic>
          <a:graphicData uri="http://schemas.openxmlformats.org/drawingml/2006/table">
            <a:tbl>
              <a:tblPr firstRow="1" bandRow="1">
                <a:tableStyleId>{5C22544A-7EE6-4342-B048-85BDC9FD1C3A}</a:tableStyleId>
              </a:tblPr>
              <a:tblGrid>
                <a:gridCol w="4485409">
                  <a:extLst>
                    <a:ext uri="{9D8B030D-6E8A-4147-A177-3AD203B41FA5}">
                      <a16:colId xmlns:a16="http://schemas.microsoft.com/office/drawing/2014/main" val="2611343999"/>
                    </a:ext>
                  </a:extLst>
                </a:gridCol>
                <a:gridCol w="2424544">
                  <a:extLst>
                    <a:ext uri="{9D8B030D-6E8A-4147-A177-3AD203B41FA5}">
                      <a16:colId xmlns:a16="http://schemas.microsoft.com/office/drawing/2014/main" val="2617328491"/>
                    </a:ext>
                  </a:extLst>
                </a:gridCol>
                <a:gridCol w="1362811">
                  <a:extLst>
                    <a:ext uri="{9D8B030D-6E8A-4147-A177-3AD203B41FA5}">
                      <a16:colId xmlns:a16="http://schemas.microsoft.com/office/drawing/2014/main" val="698050916"/>
                    </a:ext>
                  </a:extLst>
                </a:gridCol>
              </a:tblGrid>
              <a:tr h="370840">
                <a:tc>
                  <a:txBody>
                    <a:bodyPr/>
                    <a:lstStyle/>
                    <a:p>
                      <a:pPr lvl="0">
                        <a:buNone/>
                      </a:pPr>
                      <a:r>
                        <a:rPr lang="en-US">
                          <a:solidFill>
                            <a:schemeClr val="tx1"/>
                          </a:solidFill>
                        </a:rPr>
                        <a:t>Milestone</a:t>
                      </a:r>
                    </a:p>
                  </a:txBody>
                  <a:tcPr/>
                </a:tc>
                <a:tc>
                  <a:txBody>
                    <a:bodyPr/>
                    <a:lstStyle/>
                    <a:p>
                      <a:r>
                        <a:rPr lang="en-US">
                          <a:solidFill>
                            <a:schemeClr val="tx1"/>
                          </a:solidFill>
                        </a:rPr>
                        <a:t>Task</a:t>
                      </a:r>
                    </a:p>
                  </a:txBody>
                  <a:tcPr/>
                </a:tc>
                <a:tc>
                  <a:txBody>
                    <a:bodyPr/>
                    <a:lstStyle/>
                    <a:p>
                      <a:r>
                        <a:rPr lang="en-US">
                          <a:solidFill>
                            <a:schemeClr val="tx1"/>
                          </a:solidFill>
                        </a:rPr>
                        <a:t>Date</a:t>
                      </a:r>
                    </a:p>
                  </a:txBody>
                  <a:tcPr/>
                </a:tc>
                <a:extLst>
                  <a:ext uri="{0D108BD9-81ED-4DB2-BD59-A6C34878D82A}">
                    <a16:rowId xmlns:a16="http://schemas.microsoft.com/office/drawing/2014/main" val="1068871268"/>
                  </a:ext>
                </a:extLst>
              </a:tr>
              <a:tr h="370840">
                <a:tc>
                  <a:txBody>
                    <a:bodyPr/>
                    <a:lstStyle/>
                    <a:p>
                      <a:pPr lvl="0">
                        <a:buNone/>
                      </a:pPr>
                      <a:r>
                        <a:rPr lang="en-US">
                          <a:solidFill>
                            <a:schemeClr val="bg1"/>
                          </a:solidFill>
                        </a:rPr>
                        <a:t>Project topic selection and research</a:t>
                      </a:r>
                    </a:p>
                  </a:txBody>
                  <a:tcPr/>
                </a:tc>
                <a:tc>
                  <a:txBody>
                    <a:bodyPr/>
                    <a:lstStyle/>
                    <a:p>
                      <a:r>
                        <a:rPr lang="en-US">
                          <a:solidFill>
                            <a:schemeClr val="bg1"/>
                          </a:solidFill>
                        </a:rPr>
                        <a:t>Data Research</a:t>
                      </a:r>
                    </a:p>
                  </a:txBody>
                  <a:tcPr/>
                </a:tc>
                <a:tc>
                  <a:txBody>
                    <a:bodyPr/>
                    <a:lstStyle/>
                    <a:p>
                      <a:r>
                        <a:rPr lang="en-US">
                          <a:solidFill>
                            <a:schemeClr val="bg1"/>
                          </a:solidFill>
                        </a:rPr>
                        <a:t>27/09/2022</a:t>
                      </a:r>
                    </a:p>
                  </a:txBody>
                  <a:tcPr/>
                </a:tc>
                <a:extLst>
                  <a:ext uri="{0D108BD9-81ED-4DB2-BD59-A6C34878D82A}">
                    <a16:rowId xmlns:a16="http://schemas.microsoft.com/office/drawing/2014/main" val="1454643534"/>
                  </a:ext>
                </a:extLst>
              </a:tr>
              <a:tr h="370840">
                <a:tc>
                  <a:txBody>
                    <a:bodyPr/>
                    <a:lstStyle/>
                    <a:p>
                      <a:pPr marL="0" lvl="0" indent="0" algn="l">
                        <a:lnSpc>
                          <a:spcPct val="114999"/>
                        </a:lnSpc>
                        <a:spcBef>
                          <a:spcPts val="0"/>
                        </a:spcBef>
                        <a:spcAft>
                          <a:spcPts val="1200"/>
                        </a:spcAft>
                        <a:buNone/>
                      </a:pPr>
                      <a:r>
                        <a:rPr lang="en" sz="1400" b="0" i="0" u="none" strike="noStrike" noProof="0">
                          <a:solidFill>
                            <a:schemeClr val="bg1"/>
                          </a:solidFill>
                          <a:latin typeface="Arial"/>
                        </a:rPr>
                        <a:t>Defining project requirements and solutions</a:t>
                      </a:r>
                      <a:br>
                        <a:rPr lang="en" sz="1400" b="0" i="0" u="none" strike="noStrike" noProof="0">
                          <a:solidFill>
                            <a:srgbClr val="00517C"/>
                          </a:solidFill>
                          <a:latin typeface="Arial"/>
                        </a:rPr>
                      </a:br>
                      <a:r>
                        <a:rPr lang="en" sz="1400" b="0" i="0" u="none" strike="noStrike" noProof="0">
                          <a:solidFill>
                            <a:schemeClr val="bg1"/>
                          </a:solidFill>
                          <a:latin typeface="Arial"/>
                        </a:rPr>
                        <a:t>Project proposal analysis</a:t>
                      </a:r>
                    </a:p>
                  </a:txBody>
                  <a:tcPr/>
                </a:tc>
                <a:tc>
                  <a:txBody>
                    <a:bodyPr/>
                    <a:lstStyle/>
                    <a:p>
                      <a:pPr marL="0" marR="0" lvl="0" indent="0" algn="l">
                        <a:lnSpc>
                          <a:spcPct val="114999"/>
                        </a:lnSpc>
                        <a:spcBef>
                          <a:spcPts val="0"/>
                        </a:spcBef>
                        <a:spcAft>
                          <a:spcPts val="1200"/>
                        </a:spcAft>
                        <a:buNone/>
                      </a:pPr>
                      <a:r>
                        <a:rPr lang="en" sz="1400" b="0" i="0" u="none" strike="noStrike" noProof="0">
                          <a:solidFill>
                            <a:schemeClr val="bg1"/>
                          </a:solidFill>
                          <a:latin typeface="Arial"/>
                        </a:rPr>
                        <a:t>Project Proposal Presentation</a:t>
                      </a:r>
                      <a:endParaRPr lang="en-US" sz="1400" b="0" i="0" u="none" strike="noStrike" noProof="0">
                        <a:solidFill>
                          <a:schemeClr val="bg1"/>
                        </a:solidFill>
                        <a:latin typeface="Arial"/>
                      </a:endParaRPr>
                    </a:p>
                  </a:txBody>
                  <a:tcPr/>
                </a:tc>
                <a:tc>
                  <a:txBody>
                    <a:bodyPr/>
                    <a:lstStyle/>
                    <a:p>
                      <a:r>
                        <a:rPr lang="en-US">
                          <a:solidFill>
                            <a:schemeClr val="bg1"/>
                          </a:solidFill>
                        </a:rPr>
                        <a:t>10/05/2022</a:t>
                      </a:r>
                    </a:p>
                  </a:txBody>
                  <a:tcPr/>
                </a:tc>
                <a:extLst>
                  <a:ext uri="{0D108BD9-81ED-4DB2-BD59-A6C34878D82A}">
                    <a16:rowId xmlns:a16="http://schemas.microsoft.com/office/drawing/2014/main" val="1348764516"/>
                  </a:ext>
                </a:extLst>
              </a:tr>
              <a:tr h="370840">
                <a:tc>
                  <a:txBody>
                    <a:bodyPr/>
                    <a:lstStyle/>
                    <a:p>
                      <a:pPr lvl="0">
                        <a:buNone/>
                      </a:pPr>
                      <a:r>
                        <a:rPr lang="en-US">
                          <a:solidFill>
                            <a:schemeClr val="bg1"/>
                          </a:solidFill>
                        </a:rPr>
                        <a:t>Technical implementation drafted</a:t>
                      </a:r>
                    </a:p>
                    <a:p>
                      <a:pPr lvl="0">
                        <a:buNone/>
                      </a:pPr>
                      <a:r>
                        <a:rPr lang="en-US">
                          <a:solidFill>
                            <a:schemeClr val="bg1"/>
                          </a:solidFill>
                        </a:rPr>
                        <a:t>Data modeling</a:t>
                      </a:r>
                    </a:p>
                  </a:txBody>
                  <a:tcPr/>
                </a:tc>
                <a:tc>
                  <a:txBody>
                    <a:bodyPr/>
                    <a:lstStyle/>
                    <a:p>
                      <a:r>
                        <a:rPr lang="en-US">
                          <a:solidFill>
                            <a:schemeClr val="bg1"/>
                          </a:solidFill>
                        </a:rPr>
                        <a:t>Project Update I</a:t>
                      </a:r>
                    </a:p>
                  </a:txBody>
                  <a:tcPr/>
                </a:tc>
                <a:tc>
                  <a:txBody>
                    <a:bodyPr/>
                    <a:lstStyle/>
                    <a:p>
                      <a:r>
                        <a:rPr lang="en-US">
                          <a:solidFill>
                            <a:schemeClr val="bg1"/>
                          </a:solidFill>
                        </a:rPr>
                        <a:t>10/19/2022</a:t>
                      </a:r>
                    </a:p>
                  </a:txBody>
                  <a:tcPr/>
                </a:tc>
                <a:extLst>
                  <a:ext uri="{0D108BD9-81ED-4DB2-BD59-A6C34878D82A}">
                    <a16:rowId xmlns:a16="http://schemas.microsoft.com/office/drawing/2014/main" val="1101405375"/>
                  </a:ext>
                </a:extLst>
              </a:tr>
              <a:tr h="370839">
                <a:tc>
                  <a:txBody>
                    <a:bodyPr/>
                    <a:lstStyle/>
                    <a:p>
                      <a:pPr lvl="0">
                        <a:buNone/>
                      </a:pPr>
                      <a:r>
                        <a:rPr lang="en-US">
                          <a:solidFill>
                            <a:schemeClr val="bg1"/>
                          </a:solidFill>
                        </a:rPr>
                        <a:t>Finalize project visualization</a:t>
                      </a:r>
                    </a:p>
                    <a:p>
                      <a:pPr lvl="0">
                        <a:buNone/>
                      </a:pPr>
                      <a:r>
                        <a:rPr lang="en-US">
                          <a:solidFill>
                            <a:schemeClr val="bg1"/>
                          </a:solidFill>
                        </a:rPr>
                        <a:t>Continue the project analysis</a:t>
                      </a:r>
                    </a:p>
                  </a:txBody>
                  <a:tcPr/>
                </a:tc>
                <a:tc>
                  <a:txBody>
                    <a:bodyPr/>
                    <a:lstStyle/>
                    <a:p>
                      <a:pPr lvl="0">
                        <a:buNone/>
                      </a:pPr>
                      <a:r>
                        <a:rPr lang="en-US">
                          <a:solidFill>
                            <a:schemeClr val="bg1"/>
                          </a:solidFill>
                        </a:rPr>
                        <a:t>Project Update II</a:t>
                      </a:r>
                    </a:p>
                  </a:txBody>
                  <a:tcPr/>
                </a:tc>
                <a:tc>
                  <a:txBody>
                    <a:bodyPr/>
                    <a:lstStyle/>
                    <a:p>
                      <a:pPr lvl="0">
                        <a:buNone/>
                      </a:pPr>
                      <a:r>
                        <a:rPr lang="en-US">
                          <a:solidFill>
                            <a:schemeClr val="bg1"/>
                          </a:solidFill>
                        </a:rPr>
                        <a:t>11/16/2022</a:t>
                      </a:r>
                    </a:p>
                  </a:txBody>
                  <a:tcPr/>
                </a:tc>
                <a:extLst>
                  <a:ext uri="{0D108BD9-81ED-4DB2-BD59-A6C34878D82A}">
                    <a16:rowId xmlns:a16="http://schemas.microsoft.com/office/drawing/2014/main" val="916661928"/>
                  </a:ext>
                </a:extLst>
              </a:tr>
              <a:tr h="370838">
                <a:tc>
                  <a:txBody>
                    <a:bodyPr/>
                    <a:lstStyle/>
                    <a:p>
                      <a:pPr lvl="0">
                        <a:buNone/>
                      </a:pPr>
                      <a:r>
                        <a:rPr lang="en-US">
                          <a:solidFill>
                            <a:schemeClr val="bg1"/>
                          </a:solidFill>
                        </a:rPr>
                        <a:t>Project Completed</a:t>
                      </a:r>
                    </a:p>
                  </a:txBody>
                  <a:tcPr/>
                </a:tc>
                <a:tc>
                  <a:txBody>
                    <a:bodyPr/>
                    <a:lstStyle/>
                    <a:p>
                      <a:pPr lvl="0">
                        <a:buNone/>
                      </a:pPr>
                      <a:r>
                        <a:rPr lang="en-US">
                          <a:solidFill>
                            <a:schemeClr val="bg1"/>
                          </a:solidFill>
                        </a:rPr>
                        <a:t>Final Project Presentation</a:t>
                      </a:r>
                    </a:p>
                  </a:txBody>
                  <a:tcPr/>
                </a:tc>
                <a:tc>
                  <a:txBody>
                    <a:bodyPr/>
                    <a:lstStyle/>
                    <a:p>
                      <a:pPr lvl="0">
                        <a:buNone/>
                      </a:pPr>
                      <a:r>
                        <a:rPr lang="en-US">
                          <a:solidFill>
                            <a:schemeClr val="bg1"/>
                          </a:solidFill>
                        </a:rPr>
                        <a:t>12/07/2022</a:t>
                      </a:r>
                    </a:p>
                  </a:txBody>
                  <a:tcPr/>
                </a:tc>
                <a:extLst>
                  <a:ext uri="{0D108BD9-81ED-4DB2-BD59-A6C34878D82A}">
                    <a16:rowId xmlns:a16="http://schemas.microsoft.com/office/drawing/2014/main" val="1456391920"/>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US"/>
              <a:t>DELIVERABLES</a:t>
            </a:r>
          </a:p>
        </p:txBody>
      </p:sp>
      <p:sp>
        <p:nvSpPr>
          <p:cNvPr id="106" name="Google Shape;106;p20"/>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285750" indent="-285750">
              <a:lnSpc>
                <a:spcPct val="200000"/>
              </a:lnSpc>
            </a:pPr>
            <a:r>
              <a:rPr lang="en-US" sz="1500"/>
              <a:t>Visualizations</a:t>
            </a:r>
          </a:p>
          <a:p>
            <a:pPr marL="285750" indent="-285750">
              <a:lnSpc>
                <a:spcPct val="200000"/>
              </a:lnSpc>
            </a:pPr>
            <a:r>
              <a:rPr lang="en-US" sz="1500"/>
              <a:t>Python Program</a:t>
            </a:r>
          </a:p>
          <a:p>
            <a:pPr marL="285750" indent="-285750">
              <a:lnSpc>
                <a:spcPct val="200000"/>
              </a:lnSpc>
            </a:pPr>
            <a:r>
              <a:rPr lang="en-US" sz="1500"/>
              <a:t>Final Report</a:t>
            </a:r>
          </a:p>
          <a:p>
            <a:pPr marL="0" indent="0">
              <a:lnSpc>
                <a:spcPct val="200000"/>
              </a:lnSpc>
              <a:buNone/>
            </a:pPr>
            <a:endParaRPr lang="en-US" sz="1500"/>
          </a:p>
          <a:p>
            <a:pPr marL="171450" indent="-171450">
              <a:lnSpc>
                <a:spcPct val="200000"/>
              </a:lnSpc>
              <a:spcAft>
                <a:spcPts val="1200"/>
              </a:spcAft>
            </a:pPr>
            <a:endParaRPr lang="en-US" sz="1500"/>
          </a:p>
        </p:txBody>
      </p:sp>
      <p:pic>
        <p:nvPicPr>
          <p:cNvPr id="4" name="Picture 3">
            <a:extLst>
              <a:ext uri="{FF2B5EF4-FFF2-40B4-BE49-F238E27FC236}">
                <a16:creationId xmlns:a16="http://schemas.microsoft.com/office/drawing/2014/main" id="{021A69DA-454C-8A34-44B3-857DAA27BFCB}"/>
              </a:ext>
            </a:extLst>
          </p:cNvPr>
          <p:cNvPicPr>
            <a:picLocks noChangeAspect="1"/>
          </p:cNvPicPr>
          <p:nvPr/>
        </p:nvPicPr>
        <p:blipFill>
          <a:blip r:embed="rId3"/>
          <a:stretch>
            <a:fillRect/>
          </a:stretch>
        </p:blipFill>
        <p:spPr>
          <a:xfrm>
            <a:off x="4701540" y="1238364"/>
            <a:ext cx="3810000" cy="2857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2" name="Picture 4" descr="Shape">
            <a:extLst>
              <a:ext uri="{FF2B5EF4-FFF2-40B4-BE49-F238E27FC236}">
                <a16:creationId xmlns:a16="http://schemas.microsoft.com/office/drawing/2014/main" id="{DD5FD443-D3D4-62DC-B38B-D0B660ED409D}"/>
              </a:ext>
            </a:extLst>
          </p:cNvPr>
          <p:cNvPicPr>
            <a:picLocks noChangeAspect="1"/>
          </p:cNvPicPr>
          <p:nvPr/>
        </p:nvPicPr>
        <p:blipFill>
          <a:blip r:embed="rId3"/>
          <a:stretch>
            <a:fillRect/>
          </a:stretch>
        </p:blipFill>
        <p:spPr>
          <a:xfrm>
            <a:off x="1788160" y="715857"/>
            <a:ext cx="5567679" cy="3711786"/>
          </a:xfrm>
          <a:prstGeom prst="rect">
            <a:avLst/>
          </a:prstGeom>
          <a:ln>
            <a:noFill/>
          </a:ln>
        </p:spPr>
      </p:pic>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10</Slides>
  <Notes>10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Marina</vt:lpstr>
      <vt:lpstr>INCOME ANALYSIS</vt:lpstr>
      <vt:lpstr>Problem Statement</vt:lpstr>
      <vt:lpstr>Purpose</vt:lpstr>
      <vt:lpstr>Implementation Techniques</vt:lpstr>
      <vt:lpstr>Requirements</vt:lpstr>
      <vt:lpstr>Measurement of Success</vt:lpstr>
      <vt:lpstr>Timeline &amp; Milestones</vt:lpstr>
      <vt:lpstr>DELIVERABLES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INST737 - Project Proposal</dc:title>
  <dc:creator>Anuja Bendre</dc:creator>
  <cp:revision>1</cp:revision>
  <dcterms:modified xsi:type="dcterms:W3CDTF">2022-10-05T19:17:09Z</dcterms:modified>
</cp:coreProperties>
</file>

<file path=docProps/thumbnail.jpeg>
</file>